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handoutMasterIdLst>
    <p:handoutMasterId r:id="rId9"/>
  </p:handoutMasterIdLst>
  <p:sldIdLst>
    <p:sldId id="329" r:id="rId2"/>
    <p:sldId id="546" r:id="rId3"/>
    <p:sldId id="533" r:id="rId4"/>
    <p:sldId id="544" r:id="rId5"/>
    <p:sldId id="543" r:id="rId6"/>
    <p:sldId id="339" r:id="rId7"/>
  </p:sldIdLst>
  <p:sldSz cx="9144000" cy="6858000" type="screen4x3"/>
  <p:notesSz cx="6645275" cy="97742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buClr>
        <a:srgbClr val="6699FF"/>
      </a:buClr>
      <a:buSzPct val="80000"/>
      <a:buFont typeface="Wingdings" pitchFamily="2" charset="2"/>
      <a:defRPr sz="1300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Clr>
        <a:srgbClr val="6699FF"/>
      </a:buClr>
      <a:buSzPct val="80000"/>
      <a:buFont typeface="Wingdings" pitchFamily="2" charset="2"/>
      <a:defRPr sz="1300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Clr>
        <a:srgbClr val="6699FF"/>
      </a:buClr>
      <a:buSzPct val="80000"/>
      <a:buFont typeface="Wingdings" pitchFamily="2" charset="2"/>
      <a:defRPr sz="1300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Clr>
        <a:srgbClr val="6699FF"/>
      </a:buClr>
      <a:buSzPct val="80000"/>
      <a:buFont typeface="Wingdings" pitchFamily="2" charset="2"/>
      <a:defRPr sz="1300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Clr>
        <a:srgbClr val="6699FF"/>
      </a:buClr>
      <a:buSzPct val="80000"/>
      <a:buFont typeface="Wingdings" pitchFamily="2" charset="2"/>
      <a:defRPr sz="1300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 Unicode MS" pitchFamily="34" charset="-128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 Unicode MS" pitchFamily="34" charset="-128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 Unicode MS" pitchFamily="34" charset="-128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 Unicode MS" pitchFamily="34" charset="-12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FF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6189" autoAdjust="0"/>
    <p:restoredTop sz="32004" autoAdjust="0"/>
  </p:normalViewPr>
  <p:slideViewPr>
    <p:cSldViewPr showGuides="1">
      <p:cViewPr>
        <p:scale>
          <a:sx n="85" d="100"/>
          <a:sy n="85" d="100"/>
        </p:scale>
        <p:origin x="-864" y="-60"/>
      </p:cViewPr>
      <p:guideLst>
        <p:guide orient="horz" pos="672"/>
        <p:guide pos="2880"/>
      </p:guideLst>
    </p:cSldViewPr>
  </p:slideViewPr>
  <p:outlineViewPr>
    <p:cViewPr>
      <p:scale>
        <a:sx n="66" d="100"/>
        <a:sy n="66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5550" y="0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en-US"/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5550" y="9285288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B1DAF5-0AE4-44B8-8A01-B5D0FF26951A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886871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 b="1">
                <a:latin typeface="Arial" charset="0"/>
              </a:defRPr>
            </a:lvl1pPr>
          </a:lstStyle>
          <a:p>
            <a:endParaRPr lang="de-DE" alt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5550" y="0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 b="1">
                <a:latin typeface="Arial" charset="0"/>
              </a:defRPr>
            </a:lvl1pPr>
          </a:lstStyle>
          <a:p>
            <a:endParaRPr lang="de-DE" altLang="en-US"/>
          </a:p>
        </p:txBody>
      </p:sp>
      <p:sp>
        <p:nvSpPr>
          <p:cNvPr id="109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9475" y="733425"/>
            <a:ext cx="4886325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95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643438"/>
            <a:ext cx="4873625" cy="439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Klicken Sie, um die Formate des Vorlagentextes zu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288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 b="1">
                <a:latin typeface="Arial" charset="0"/>
              </a:defRPr>
            </a:lvl1pPr>
          </a:lstStyle>
          <a:p>
            <a:endParaRPr lang="de-DE" altLang="en-US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5550" y="9285288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 b="1">
                <a:latin typeface="Arial" charset="0"/>
              </a:defRPr>
            </a:lvl1pPr>
          </a:lstStyle>
          <a:p>
            <a:fld id="{FF58BBF2-FE6D-4609-84EB-AF61656B493F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952639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1CD025-86CA-41D0-AB30-9049D0A7DF3B}" type="slidenum">
              <a:rPr lang="de-DE" altLang="en-US"/>
              <a:pPr/>
              <a:t>1</a:t>
            </a:fld>
            <a:endParaRPr lang="de-DE" alt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47713"/>
            <a:ext cx="4859337" cy="36449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238" y="4638675"/>
            <a:ext cx="4875212" cy="4402138"/>
          </a:xfrm>
          <a:ln/>
        </p:spPr>
        <p:txBody>
          <a:bodyPr lIns="90837" tIns="46216" rIns="90837" bIns="46216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812E25-679F-4027-8D73-90A80805E618}" type="slidenum">
              <a:rPr lang="de-DE" altLang="en-US"/>
              <a:pPr/>
              <a:t>2</a:t>
            </a:fld>
            <a:endParaRPr lang="de-DE" altLang="en-US"/>
          </a:p>
        </p:txBody>
      </p:sp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9475" y="733425"/>
            <a:ext cx="4886325" cy="3665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643438"/>
            <a:ext cx="4873625" cy="4397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4DE23B-CACC-4681-A9B1-478658B82C77}" type="slidenum">
              <a:rPr lang="de-DE" altLang="en-US"/>
              <a:pPr/>
              <a:t>3</a:t>
            </a:fld>
            <a:endParaRPr lang="de-DE" altLang="en-US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E840A4-BF91-4F7D-8A37-D8CFC31D277D}" type="slidenum">
              <a:rPr lang="de-DE" altLang="en-US"/>
              <a:pPr/>
              <a:t>4</a:t>
            </a:fld>
            <a:endParaRPr lang="de-DE" altLang="en-US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9475" y="733425"/>
            <a:ext cx="4886325" cy="3665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643438"/>
            <a:ext cx="4873625" cy="4397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99EC6C-7EEE-4B30-A25B-F2F26E23AFA4}" type="slidenum">
              <a:rPr lang="de-DE" altLang="en-US"/>
              <a:pPr/>
              <a:t>5</a:t>
            </a:fld>
            <a:endParaRPr lang="de-DE" altLang="en-US"/>
          </a:p>
        </p:txBody>
      </p:sp>
      <p:sp>
        <p:nvSpPr>
          <p:cNvPr id="47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9475" y="733425"/>
            <a:ext cx="4886325" cy="3665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643438"/>
            <a:ext cx="4873625" cy="4397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2F1FDF-9039-493B-AA19-40F207F640DA}" type="slidenum">
              <a:rPr lang="de-DE" altLang="en-US"/>
              <a:pPr/>
              <a:t>6</a:t>
            </a:fld>
            <a:endParaRPr lang="de-DE" alt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1225" y="4629150"/>
            <a:ext cx="4857750" cy="4110038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807" tIns="44606" rIns="90807" bIns="44606"/>
          <a:lstStyle/>
          <a:p>
            <a:endParaRPr lang="en-US" altLang="en-US"/>
          </a:p>
        </p:txBody>
      </p:sp>
      <p:sp>
        <p:nvSpPr>
          <p:cNvPr id="1218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5213" y="871538"/>
            <a:ext cx="4548187" cy="341153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667000"/>
            <a:ext cx="6781800" cy="60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en-US" noProof="0" smtClean="0"/>
              <a:t>Klicken Sie, um das Format des Titel-Masters zu bearbeiten.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www.si-g.com</a:t>
            </a:r>
          </a:p>
        </p:txBody>
      </p:sp>
      <p:sp>
        <p:nvSpPr>
          <p:cNvPr id="268292" name="Line 4"/>
          <p:cNvSpPr>
            <a:spLocks noChangeShapeType="1"/>
          </p:cNvSpPr>
          <p:nvPr/>
        </p:nvSpPr>
        <p:spPr bwMode="auto">
          <a:xfrm>
            <a:off x="762000" y="6591300"/>
            <a:ext cx="76200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8293" name="Line 5"/>
          <p:cNvSpPr>
            <a:spLocks noChangeShapeType="1"/>
          </p:cNvSpPr>
          <p:nvPr/>
        </p:nvSpPr>
        <p:spPr bwMode="auto">
          <a:xfrm>
            <a:off x="766763" y="2590800"/>
            <a:ext cx="0" cy="762000"/>
          </a:xfrm>
          <a:prstGeom prst="line">
            <a:avLst/>
          </a:prstGeom>
          <a:noFill/>
          <a:ln w="76200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82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42975" y="3657600"/>
            <a:ext cx="3629025" cy="533400"/>
          </a:xfrm>
        </p:spPr>
        <p:txBody>
          <a:bodyPr lIns="0" tIns="0" rIns="0" bIns="0"/>
          <a:lstStyle>
            <a:lvl1pPr marL="0" indent="0" algn="ctr">
              <a:buFont typeface="Wingdings" pitchFamily="2" charset="2"/>
              <a:buNone/>
              <a:defRPr sz="1700"/>
            </a:lvl1pPr>
          </a:lstStyle>
          <a:p>
            <a:pPr lvl="0"/>
            <a:r>
              <a:rPr lang="de-DE" altLang="en-US" noProof="0" smtClean="0"/>
              <a:t>Klicken Sie, um das Logo einzufügen</a:t>
            </a:r>
          </a:p>
        </p:txBody>
      </p:sp>
      <p:grpSp>
        <p:nvGrpSpPr>
          <p:cNvPr id="268295" name="Group 7"/>
          <p:cNvGrpSpPr>
            <a:grpSpLocks/>
          </p:cNvGrpSpPr>
          <p:nvPr/>
        </p:nvGrpSpPr>
        <p:grpSpPr bwMode="auto">
          <a:xfrm>
            <a:off x="8534400" y="6248400"/>
            <a:ext cx="422275" cy="400050"/>
            <a:chOff x="5376" y="3936"/>
            <a:chExt cx="266" cy="252"/>
          </a:xfrm>
        </p:grpSpPr>
        <p:pic>
          <p:nvPicPr>
            <p:cNvPr id="268296" name="Picture 8" descr="C:\Dokumente und Einstellungen\Horst Walther\Eigene Dateien\1. SiG\Infrastruktur\Homepage\grafik\DownRight_off.gif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6" y="3936"/>
              <a:ext cx="220" cy="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8297" name="Text Box 9"/>
            <p:cNvSpPr txBox="1">
              <a:spLocks noChangeArrowheads="1"/>
            </p:cNvSpPr>
            <p:nvPr userDrawn="1"/>
          </p:nvSpPr>
          <p:spPr bwMode="auto">
            <a:xfrm>
              <a:off x="5393" y="4034"/>
              <a:ext cx="24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de-DE" altLang="en-US" sz="1000">
                  <a:solidFill>
                    <a:srgbClr val="F7F4EF"/>
                  </a:solidFill>
                </a:rPr>
                <a:t>SiG</a:t>
              </a:r>
              <a:endParaRPr lang="de-DE" altLang="en-US" sz="700">
                <a:solidFill>
                  <a:srgbClr val="DDDDDD"/>
                </a:solidFill>
              </a:endParaRPr>
            </a:p>
          </p:txBody>
        </p:sp>
      </p:grpSp>
      <p:pic>
        <p:nvPicPr>
          <p:cNvPr id="268298" name="Picture 10" descr="C:\Dokumente und Einstellungen\Horst Walther\Eigene Dateien\1. SiG\Infrastruktur\Homepage\grafik\UpLeft_off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269875"/>
            <a:ext cx="349250" cy="3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8299" name="Rectangle 1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268300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7A063BC-FCDE-4962-AEA0-0278559F6A14}" type="slidenum">
              <a:rPr lang="de-DE" altLang="en-US"/>
              <a:pPr/>
              <a:t>‹Nr.›</a:t>
            </a:fld>
            <a:endParaRPr lang="de-DE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www.si-g.com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734C4-CE4A-450F-8C1A-C4F12E4EB1D5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521487384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56363" y="277813"/>
            <a:ext cx="1925637" cy="57419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79450" y="277813"/>
            <a:ext cx="5624513" cy="574198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www.si-g.com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BFE7D-429C-4BEA-BB3C-1613AB8AA08A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198610002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www.si-g.com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8C870-5063-45CD-B5C4-E24E43DD23EB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058851472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www.si-g.com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952EB-5441-4B69-8598-BD054B1ED230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057099669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771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0100" y="1143000"/>
            <a:ext cx="3771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www.si-g.com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02D65-AA7E-4FD4-95F4-C6577E70EEB6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912813602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www.si-g.com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5DFF6-DFF4-431B-A0CF-780BFB955DF2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170776780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www.si-g.com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189C5-46E7-4029-9DFD-7DFBD769B59C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898366993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www.si-g.com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002A8-106A-4F5A-A244-882F5D98F18B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840265473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www.si-g.com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42877-5138-4FD3-909B-E6067D95818C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765233023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www.si-g.com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561A0-2AC4-4051-802B-02C5B576CD6B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34715756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266" name="Picture 2" descr="C:\Dokumente und Einstellungen\Horst Walther\Eigene Dateien\1. SiG\Infrastruktur\Homepage\grafik\UpLeft_off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269875"/>
            <a:ext cx="349250" cy="3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72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79450" y="277813"/>
            <a:ext cx="77025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Master-Titelformat</a:t>
            </a:r>
          </a:p>
        </p:txBody>
      </p:sp>
      <p:sp>
        <p:nvSpPr>
          <p:cNvPr id="2672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696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</a:t>
            </a:r>
          </a:p>
        </p:txBody>
      </p:sp>
      <p:sp>
        <p:nvSpPr>
          <p:cNvPr id="267269" name="Line 5"/>
          <p:cNvSpPr>
            <a:spLocks noChangeShapeType="1"/>
          </p:cNvSpPr>
          <p:nvPr/>
        </p:nvSpPr>
        <p:spPr bwMode="auto">
          <a:xfrm>
            <a:off x="762000" y="6591300"/>
            <a:ext cx="76200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67270" name="Group 6"/>
          <p:cNvGrpSpPr>
            <a:grpSpLocks/>
          </p:cNvGrpSpPr>
          <p:nvPr/>
        </p:nvGrpSpPr>
        <p:grpSpPr bwMode="auto">
          <a:xfrm>
            <a:off x="8534400" y="6248400"/>
            <a:ext cx="422275" cy="400050"/>
            <a:chOff x="5376" y="3936"/>
            <a:chExt cx="266" cy="252"/>
          </a:xfrm>
        </p:grpSpPr>
        <p:pic>
          <p:nvPicPr>
            <p:cNvPr id="267271" name="Picture 7" descr="C:\Dokumente und Einstellungen\Horst Walther\Eigene Dateien\1. SiG\Infrastruktur\Homepage\grafik\DownRight_off.gif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6" y="3936"/>
              <a:ext cx="220" cy="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7272" name="Text Box 8"/>
            <p:cNvSpPr txBox="1">
              <a:spLocks noChangeArrowheads="1"/>
            </p:cNvSpPr>
            <p:nvPr userDrawn="1"/>
          </p:nvSpPr>
          <p:spPr bwMode="auto">
            <a:xfrm>
              <a:off x="5393" y="4034"/>
              <a:ext cx="24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de-DE" altLang="en-US" sz="1000">
                  <a:solidFill>
                    <a:srgbClr val="F7F4EF"/>
                  </a:solidFill>
                </a:rPr>
                <a:t>SiG</a:t>
              </a:r>
              <a:endParaRPr lang="de-DE" altLang="en-US" sz="700">
                <a:solidFill>
                  <a:srgbClr val="DDDDDD"/>
                </a:solidFill>
              </a:endParaRPr>
            </a:p>
          </p:txBody>
        </p:sp>
      </p:grpSp>
      <p:sp>
        <p:nvSpPr>
          <p:cNvPr id="26727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9363"/>
            <a:ext cx="28956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SzTx/>
              <a:buFontTx/>
              <a:buNone/>
              <a:defRPr sz="1200">
                <a:solidFill>
                  <a:srgbClr val="C0C0C0"/>
                </a:solidFill>
              </a:defRPr>
            </a:lvl1pPr>
          </a:lstStyle>
          <a:p>
            <a:r>
              <a:rPr lang="en-US" altLang="en-US"/>
              <a:t>www.si-g.com</a:t>
            </a:r>
          </a:p>
        </p:txBody>
      </p:sp>
      <p:sp>
        <p:nvSpPr>
          <p:cNvPr id="267274" name="Line 10"/>
          <p:cNvSpPr>
            <a:spLocks noChangeShapeType="1"/>
          </p:cNvSpPr>
          <p:nvPr/>
        </p:nvSpPr>
        <p:spPr bwMode="auto">
          <a:xfrm>
            <a:off x="762000" y="6591300"/>
            <a:ext cx="76200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7275" name="Rectangle 1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62000" y="6327775"/>
            <a:ext cx="2362200" cy="37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26727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324600"/>
            <a:ext cx="2438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8DE321-2469-4B0F-8D51-E3367EE764CE}" type="slidenum">
              <a:rPr lang="de-DE" altLang="en-US"/>
              <a:pPr/>
              <a:t>‹Nr.›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med">
    <p:wipe dir="r"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Clr>
          <a:srgbClr val="6699FF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lr>
          <a:srgbClr val="6699FF"/>
        </a:buClr>
        <a:buSzPct val="80000"/>
        <a:buFont typeface="Webdings" pitchFamily="18" charset="2"/>
        <a:buChar char="4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Font typeface="Webdings" pitchFamily="18" charset="2"/>
        <a:buChar char="8"/>
        <a:defRPr sz="16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Char char="•"/>
        <a:defRPr sz="14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Char char="-"/>
        <a:defRPr sz="1200">
          <a:solidFill>
            <a:schemeClr val="tx1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Char char="-"/>
        <a:defRPr sz="12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Char char="-"/>
        <a:defRPr sz="12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Char char="-"/>
        <a:defRPr sz="12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Char char="-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Horst.Walther@Si-G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i-g.com/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www.si-g.com</a:t>
            </a:r>
          </a:p>
        </p:txBody>
      </p:sp>
      <p:sp>
        <p:nvSpPr>
          <p:cNvPr id="108557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838200" y="2667000"/>
            <a:ext cx="7391400" cy="609600"/>
          </a:xfrm>
        </p:spPr>
        <p:txBody>
          <a:bodyPr/>
          <a:lstStyle/>
          <a:p>
            <a:r>
              <a:rPr lang="de-DE" altLang="en-US"/>
              <a:t/>
            </a:r>
            <a:br>
              <a:rPr lang="de-DE" altLang="en-US"/>
            </a:br>
            <a:r>
              <a:rPr lang="de-DE" altLang="en-US"/>
              <a:t>„Vorgehensmodell und Schwerpunkte für den Finance-Bereich”</a:t>
            </a:r>
            <a:br>
              <a:rPr lang="de-DE" altLang="en-US"/>
            </a:br>
            <a:endParaRPr lang="de-DE" altLang="en-US"/>
          </a:p>
        </p:txBody>
      </p:sp>
      <p:sp>
        <p:nvSpPr>
          <p:cNvPr id="108558" name="Rectangle 1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de-DE" altLang="en-US" sz="1200"/>
              <a:t>Version 0.1</a:t>
            </a: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784225" y="5554663"/>
            <a:ext cx="761365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700EE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3006C"/>
                  </a:outerShdw>
                </a:effectLst>
              </a14:hiddenEffects>
            </a:ext>
          </a:extLst>
        </p:spPr>
        <p:txBody>
          <a:bodyPr lIns="92075" tIns="46038" rIns="92075" bIns="46038" anchor="ctr" anchorCtr="1">
            <a:spAutoFit/>
          </a:bodyPr>
          <a:lstStyle>
            <a:lvl1pPr defTabSz="6905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6905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6905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6905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6905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defTabSz="6905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defTabSz="6905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defTabSz="6905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defTabSz="6905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buClrTx/>
              <a:buSzTx/>
              <a:buFontTx/>
              <a:buNone/>
            </a:pPr>
            <a:r>
              <a:rPr lang="de-DE" altLang="en-US" sz="1200" b="1">
                <a:solidFill>
                  <a:schemeClr val="tx2"/>
                </a:solidFill>
                <a:latin typeface="Arial Unicode MS" pitchFamily="34" charset="-128"/>
              </a:rPr>
              <a:t>Dienstag, 04.10.2005, Achat Plaza Hotel in Offenbach 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838200" y="1797050"/>
            <a:ext cx="356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 sz="1800" b="1">
                <a:solidFill>
                  <a:schemeClr val="tx2"/>
                </a:solidFill>
              </a:rPr>
              <a:t>Workshop „Identity Management“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3597275" y="4191000"/>
            <a:ext cx="2270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en-US" sz="1800" b="1">
                <a:solidFill>
                  <a:schemeClr val="tx2"/>
                </a:solidFill>
              </a:rPr>
              <a:t>Dr. Horst Walther</a:t>
            </a:r>
          </a:p>
          <a:p>
            <a:pPr algn="ctr"/>
            <a:r>
              <a:rPr lang="de-DE" altLang="en-US" sz="1400" b="1">
                <a:solidFill>
                  <a:schemeClr val="tx2"/>
                </a:solidFill>
              </a:rPr>
              <a:t>1. Tag, 14:00 – 18:00</a:t>
            </a:r>
          </a:p>
        </p:txBody>
      </p:sp>
      <p:pic>
        <p:nvPicPr>
          <p:cNvPr id="10855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91000"/>
            <a:ext cx="30480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www.si-g.com</a:t>
            </a:r>
          </a:p>
        </p:txBody>
      </p:sp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Agenda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696200" cy="4876800"/>
          </a:xfrm>
        </p:spPr>
        <p:txBody>
          <a:bodyPr/>
          <a:lstStyle/>
          <a:p>
            <a:r>
              <a:rPr lang="de-DE" altLang="en-US"/>
              <a:t>14:00 Begrüßung, Ablauf der Veranstaltung </a:t>
            </a:r>
          </a:p>
          <a:p>
            <a:r>
              <a:rPr lang="de-DE" altLang="en-US"/>
              <a:t>14:15 Vorstellung der Teilnehmer</a:t>
            </a:r>
          </a:p>
          <a:p>
            <a:r>
              <a:rPr lang="de-DE" altLang="en-US"/>
              <a:t>14:30 Identity Management im Finanzsektor </a:t>
            </a:r>
          </a:p>
          <a:p>
            <a:r>
              <a:rPr lang="de-DE" altLang="en-US"/>
              <a:t>15:15 Einführung in das Identity Management</a:t>
            </a:r>
          </a:p>
          <a:p>
            <a:r>
              <a:rPr lang="de-DE" altLang="en-US"/>
              <a:t>16:00 Pause</a:t>
            </a:r>
          </a:p>
          <a:p>
            <a:r>
              <a:rPr lang="de-DE" altLang="en-US"/>
              <a:t>16:15 Identity Management Technik</a:t>
            </a:r>
          </a:p>
          <a:p>
            <a:r>
              <a:rPr lang="de-DE" altLang="en-US"/>
              <a:t>17:00 Abfrage von Situation und Zielen der Teilnehmer </a:t>
            </a:r>
          </a:p>
          <a:p>
            <a:r>
              <a:rPr lang="de-DE" altLang="en-US"/>
              <a:t>17:15 Konsolidierung und Diskussion der Ergebnisse </a:t>
            </a:r>
          </a:p>
          <a:p>
            <a:r>
              <a:rPr lang="de-DE" altLang="en-US"/>
              <a:t>17:45 Zusammenfassung und Feedback </a:t>
            </a:r>
          </a:p>
          <a:p>
            <a:r>
              <a:rPr lang="de-DE" altLang="en-US"/>
              <a:t>18:00 Ende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www.si-g.com</a:t>
            </a:r>
          </a:p>
        </p:txBody>
      </p:sp>
      <p:sp>
        <p:nvSpPr>
          <p:cNvPr id="40755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Dr. Horst Walther</a:t>
            </a:r>
            <a:endParaRPr lang="de-DE" altLang="en-US"/>
          </a:p>
        </p:txBody>
      </p:sp>
      <p:sp>
        <p:nvSpPr>
          <p:cNvPr id="40756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1800"/>
              <a:t>Geschäftsführer der </a:t>
            </a:r>
            <a:br>
              <a:rPr lang="de-DE" altLang="en-US" sz="1800"/>
            </a:br>
            <a:r>
              <a:rPr lang="de-DE" altLang="en-US" sz="1800"/>
              <a:t>SiG Software Integration GmbH in Hamburg</a:t>
            </a:r>
          </a:p>
          <a:p>
            <a:pPr>
              <a:lnSpc>
                <a:spcPct val="90000"/>
              </a:lnSpc>
            </a:pPr>
            <a:r>
              <a:rPr lang="de-DE" altLang="en-US" sz="1800"/>
              <a:t>Unternehmensberater seit 22 Jahren. </a:t>
            </a:r>
          </a:p>
          <a:p>
            <a:pPr>
              <a:lnSpc>
                <a:spcPct val="90000"/>
              </a:lnSpc>
            </a:pPr>
            <a:r>
              <a:rPr lang="de-DE" altLang="en-US" sz="1800"/>
              <a:t>Branchenschwerpunkte ...</a:t>
            </a:r>
          </a:p>
          <a:p>
            <a:pPr lvl="1">
              <a:lnSpc>
                <a:spcPct val="90000"/>
              </a:lnSpc>
            </a:pPr>
            <a:r>
              <a:rPr lang="de-DE" altLang="en-US" sz="1600"/>
              <a:t>Versicherungsunternehmen</a:t>
            </a:r>
          </a:p>
          <a:p>
            <a:pPr lvl="1">
              <a:lnSpc>
                <a:spcPct val="90000"/>
              </a:lnSpc>
            </a:pPr>
            <a:r>
              <a:rPr lang="de-DE" altLang="en-US" sz="1600"/>
              <a:t>Kreditinstitute und Sparkassen</a:t>
            </a:r>
          </a:p>
          <a:p>
            <a:pPr>
              <a:lnSpc>
                <a:spcPct val="90000"/>
              </a:lnSpc>
            </a:pPr>
            <a:r>
              <a:rPr lang="de-DE" altLang="en-US" sz="1800"/>
              <a:t>Beratungsinhalte ...</a:t>
            </a:r>
          </a:p>
          <a:p>
            <a:pPr lvl="1">
              <a:lnSpc>
                <a:spcPct val="90000"/>
              </a:lnSpc>
            </a:pPr>
            <a:r>
              <a:rPr lang="de-DE" altLang="en-US" sz="1600"/>
              <a:t>Audits und Potentialanalysen von Informatik-</a:t>
            </a:r>
            <a:br>
              <a:rPr lang="de-DE" altLang="en-US" sz="1600"/>
            </a:br>
            <a:r>
              <a:rPr lang="de-DE" altLang="en-US" sz="1600"/>
              <a:t>abteilungen und -unternehmen</a:t>
            </a:r>
          </a:p>
          <a:p>
            <a:pPr lvl="1">
              <a:lnSpc>
                <a:spcPct val="90000"/>
              </a:lnSpc>
            </a:pPr>
            <a:r>
              <a:rPr lang="de-DE" altLang="en-US" sz="1600"/>
              <a:t>Entwicklung von Informatik-Strategien</a:t>
            </a:r>
          </a:p>
          <a:p>
            <a:pPr lvl="1">
              <a:lnSpc>
                <a:spcPct val="90000"/>
              </a:lnSpc>
            </a:pPr>
            <a:r>
              <a:rPr lang="de-DE" altLang="en-US" sz="1600"/>
              <a:t>Einsatz von Identity Managementsystemen</a:t>
            </a:r>
          </a:p>
          <a:p>
            <a:pPr>
              <a:lnSpc>
                <a:spcPct val="90000"/>
              </a:lnSpc>
            </a:pPr>
            <a:r>
              <a:rPr lang="de-DE" altLang="en-US" sz="1800"/>
              <a:t>Vertiefungsgebiete ...</a:t>
            </a:r>
          </a:p>
          <a:p>
            <a:pPr lvl="1">
              <a:lnSpc>
                <a:spcPct val="90000"/>
              </a:lnSpc>
            </a:pPr>
            <a:r>
              <a:rPr lang="de-DE" altLang="en-US" sz="1600"/>
              <a:t>Leitung von internationalen Groß-Projekten.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Einsatz von Directory Services und Metadirectory Services</a:t>
            </a:r>
            <a:r>
              <a:rPr lang="de-DE" altLang="en-US" sz="1600"/>
              <a:t>. </a:t>
            </a:r>
          </a:p>
          <a:p>
            <a:pPr lvl="1">
              <a:lnSpc>
                <a:spcPct val="90000"/>
              </a:lnSpc>
            </a:pPr>
            <a:r>
              <a:rPr lang="de-DE" altLang="en-US" sz="1600"/>
              <a:t>Beurteilung und Auswahl von Verwaltungssystemen für Lebensversicherungsverträge.</a:t>
            </a:r>
          </a:p>
        </p:txBody>
      </p:sp>
      <p:sp>
        <p:nvSpPr>
          <p:cNvPr id="407555" name="Text Box 3"/>
          <p:cNvSpPr txBox="1">
            <a:spLocks noChangeArrowheads="1"/>
          </p:cNvSpPr>
          <p:nvPr/>
        </p:nvSpPr>
        <p:spPr bwMode="auto">
          <a:xfrm>
            <a:off x="6640513" y="3657600"/>
            <a:ext cx="1695450" cy="70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790015"/>
              </a:buClr>
              <a:buSzTx/>
            </a:pPr>
            <a:r>
              <a:rPr lang="de-DE" altLang="en-US" sz="1400" b="1">
                <a:latin typeface="Arial" charset="0"/>
              </a:rPr>
              <a:t>Dr. Horst Walther</a:t>
            </a:r>
            <a:br>
              <a:rPr lang="de-DE" altLang="en-US" sz="1400" b="1">
                <a:latin typeface="Arial" charset="0"/>
              </a:rPr>
            </a:br>
            <a:r>
              <a:rPr lang="en-US" altLang="en-US" sz="1000" b="1">
                <a:latin typeface="Arial" charset="0"/>
                <a:cs typeface="Arial" charset="0"/>
                <a:hlinkClick r:id="rId3"/>
              </a:rPr>
              <a:t>Horst.Walther@Si-G.com</a:t>
            </a:r>
            <a:endParaRPr lang="en-US" altLang="en-US" sz="1000" b="1">
              <a:latin typeface="Arial" charset="0"/>
              <a:cs typeface="Arial" charset="0"/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790015"/>
              </a:buClr>
              <a:buSzTx/>
            </a:pPr>
            <a:endParaRPr lang="de-DE" altLang="en-US" sz="1000" b="1">
              <a:latin typeface="Arial" charset="0"/>
              <a:cs typeface="Arial" charset="0"/>
            </a:endParaRPr>
          </a:p>
        </p:txBody>
      </p:sp>
      <p:sp>
        <p:nvSpPr>
          <p:cNvPr id="407556" name="Rectangle 4"/>
          <p:cNvSpPr>
            <a:spLocks noChangeArrowheads="1"/>
          </p:cNvSpPr>
          <p:nvPr/>
        </p:nvSpPr>
        <p:spPr bwMode="auto">
          <a:xfrm>
            <a:off x="0" y="1462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GB"/>
          </a:p>
        </p:txBody>
      </p:sp>
      <p:pic>
        <p:nvPicPr>
          <p:cNvPr id="407557" name="Picture 5" descr="Dr. Horst Walth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09600"/>
            <a:ext cx="2076450" cy="304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www.si-g.com</a:t>
            </a:r>
          </a:p>
        </p:txBody>
      </p:sp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SiG - Wandel durch Informatik 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8200" y="1143000"/>
            <a:ext cx="4114800" cy="4876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altLang="en-US" sz="1600" b="1">
                <a:solidFill>
                  <a:srgbClr val="000000"/>
                </a:solidFill>
                <a:latin typeface="Arial" charset="0"/>
                <a:cs typeface="Arial" charset="0"/>
              </a:rPr>
              <a:t>	Informationssicherheit</a:t>
            </a:r>
            <a:r>
              <a:rPr lang="de-DE" altLang="en-US" sz="160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de-DE" altLang="en-US" sz="160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de-DE" alt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Sicherheitsgrundsätze, Sicherheits-analysen, Sicherheitsmanagement, Security Awareness Programme und IT-Risikomanagement</a:t>
            </a:r>
            <a:r>
              <a:rPr lang="de-DE" altLang="en-US" sz="1600"/>
              <a:t/>
            </a:r>
            <a:br>
              <a:rPr lang="de-DE" altLang="en-US" sz="1600"/>
            </a:br>
            <a:endParaRPr lang="de-DE" altLang="en-US" sz="1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altLang="en-US" sz="1600" b="1">
                <a:solidFill>
                  <a:srgbClr val="000000"/>
                </a:solidFill>
                <a:latin typeface="Arial" charset="0"/>
                <a:cs typeface="Arial" charset="0"/>
              </a:rPr>
              <a:t>	Projektmanagement</a:t>
            </a:r>
            <a:r>
              <a:rPr lang="de-DE" altLang="en-US" sz="160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de-DE" altLang="en-US" sz="160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de-DE" alt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Management von internationalen Groß-projekten. Nach PMI zertifiziert PMP. Risikobegrenzung durch agile Methoden.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altLang="en-US" sz="1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altLang="en-US" sz="1600" b="1">
                <a:solidFill>
                  <a:srgbClr val="000000"/>
                </a:solidFill>
                <a:latin typeface="Arial" charset="0"/>
                <a:cs typeface="Arial" charset="0"/>
              </a:rPr>
              <a:t>	Identity Management</a:t>
            </a:r>
            <a:r>
              <a:rPr lang="de-DE" altLang="en-US" sz="160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de-DE" altLang="en-US" sz="160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de-DE" alt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Konzepte und Lösungen - </a:t>
            </a:r>
            <a:r>
              <a:rPr lang="de-DE" altLang="en-US" sz="1600" i="1">
                <a:solidFill>
                  <a:srgbClr val="000000"/>
                </a:solidFill>
                <a:latin typeface="Arial" charset="0"/>
                <a:cs typeface="Arial" charset="0"/>
              </a:rPr>
              <a:t>Policies</a:t>
            </a:r>
            <a:r>
              <a:rPr lang="de-DE" alt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, Prozesse und Produkte. Auswahl und Implementierung verzeichnisgestützter Anwendungen.</a:t>
            </a:r>
            <a:br>
              <a:rPr lang="de-DE" altLang="en-US" sz="160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de-DE" altLang="en-US" sz="16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/>
              <a:t>IT-Potentialanalysen</a:t>
            </a:r>
            <a:br>
              <a:rPr lang="de-DE" altLang="en-US" sz="1800"/>
            </a:br>
            <a:endParaRPr lang="de-DE" altLang="en-US" sz="1800"/>
          </a:p>
          <a:p>
            <a:pPr>
              <a:lnSpc>
                <a:spcPct val="90000"/>
              </a:lnSpc>
            </a:pPr>
            <a:r>
              <a:rPr lang="de-DE" altLang="en-US" sz="1800"/>
              <a:t>Informatik-Strategien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altLang="en-US" sz="16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de-DE" altLang="en-US" sz="16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73092" name="Rectangle 4"/>
          <p:cNvSpPr>
            <a:spLocks noChangeArrowheads="1"/>
          </p:cNvSpPr>
          <p:nvPr/>
        </p:nvSpPr>
        <p:spPr bwMode="auto">
          <a:xfrm>
            <a:off x="2862263" y="1095375"/>
            <a:ext cx="5595937" cy="477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5000"/>
              </a:spcBef>
              <a:buChar char="n"/>
              <a:defRPr sz="2000"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>
              <a:spcBef>
                <a:spcPct val="25000"/>
              </a:spcBef>
              <a:buFont typeface="Webdings" pitchFamily="18" charset="2"/>
              <a:buChar char="4"/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>
              <a:spcBef>
                <a:spcPct val="20000"/>
              </a:spcBef>
              <a:buFont typeface="Webdings" pitchFamily="18" charset="2"/>
              <a:buChar char="8"/>
              <a:defRPr sz="1600">
                <a:solidFill>
                  <a:schemeClr val="tx1"/>
                </a:solidFill>
                <a:latin typeface="Arial Unicode MS" pitchFamily="34" charset="-128"/>
              </a:defRPr>
            </a:lvl3pPr>
            <a:lvl4pPr marL="15621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 Unicode MS" pitchFamily="34" charset="-128"/>
              </a:defRPr>
            </a:lvl4pPr>
            <a:lvl5pPr marL="1981200" indent="-228600">
              <a:spcBef>
                <a:spcPct val="20000"/>
              </a:spcBef>
              <a:buChar char="-"/>
              <a:defRPr sz="1200">
                <a:solidFill>
                  <a:schemeClr val="tx1"/>
                </a:solidFill>
                <a:latin typeface="Arial Unicode MS" pitchFamily="34" charset="-128"/>
              </a:defRPr>
            </a:lvl5pPr>
            <a:lvl6pPr marL="2438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Pct val="80000"/>
              <a:buChar char="-"/>
              <a:defRPr sz="1200">
                <a:solidFill>
                  <a:schemeClr val="tx1"/>
                </a:solidFill>
                <a:latin typeface="Arial Unicode MS" pitchFamily="34" charset="-128"/>
              </a:defRPr>
            </a:lvl6pPr>
            <a:lvl7pPr marL="2895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Pct val="80000"/>
              <a:buChar char="-"/>
              <a:defRPr sz="1200">
                <a:solidFill>
                  <a:schemeClr val="tx1"/>
                </a:solidFill>
                <a:latin typeface="Arial Unicode MS" pitchFamily="34" charset="-128"/>
              </a:defRPr>
            </a:lvl7pPr>
            <a:lvl8pPr marL="3352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Pct val="80000"/>
              <a:buChar char="-"/>
              <a:defRPr sz="1200">
                <a:solidFill>
                  <a:schemeClr val="tx1"/>
                </a:solidFill>
                <a:latin typeface="Arial Unicode MS" pitchFamily="34" charset="-128"/>
              </a:defRPr>
            </a:lvl8pPr>
            <a:lvl9pPr marL="3810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Pct val="80000"/>
              <a:buChar char="-"/>
              <a:defRPr sz="12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just"/>
            <a:endParaRPr lang="en-US" altLang="en-US" sz="3000"/>
          </a:p>
        </p:txBody>
      </p:sp>
      <p:pic>
        <p:nvPicPr>
          <p:cNvPr id="473093" name="Picture 5" descr="C:\Dokumente und Einstellungen\Horst Walther\Eigene Dateien\1. SiG\Infrastruktur\Homepage\grafik\IS_off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450" y="1139825"/>
            <a:ext cx="409575" cy="43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3094" name="Picture 6" descr="C:\Dokumente und Einstellungen\Horst Walther\Eigene Dateien\1. SiG\Infrastruktur\Homepage\grafik\IDM_off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127500"/>
            <a:ext cx="601663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3095" name="Picture 7" descr="Chilehau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66800"/>
            <a:ext cx="2478088" cy="347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3096" name="Text Box 8"/>
          <p:cNvSpPr txBox="1">
            <a:spLocks noChangeArrowheads="1"/>
          </p:cNvSpPr>
          <p:nvPr/>
        </p:nvSpPr>
        <p:spPr bwMode="auto">
          <a:xfrm>
            <a:off x="762000" y="4876800"/>
            <a:ext cx="3429000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de-DE" altLang="en-US" sz="1600">
                <a:latin typeface="Arial Unicode MS" pitchFamily="34" charset="-128"/>
              </a:rPr>
              <a:t>SiG - Software Integration GmbH,  </a:t>
            </a:r>
            <a:br>
              <a:rPr lang="de-DE" altLang="en-US" sz="1600">
                <a:latin typeface="Arial Unicode MS" pitchFamily="34" charset="-128"/>
              </a:rPr>
            </a:br>
            <a:r>
              <a:rPr lang="de-DE" altLang="en-US" sz="1600">
                <a:latin typeface="Arial Unicode MS" pitchFamily="34" charset="-128"/>
              </a:rPr>
              <a:t>Chilehaus A, Fischertwiete 2, </a:t>
            </a:r>
            <a:br>
              <a:rPr lang="de-DE" altLang="en-US" sz="1600">
                <a:latin typeface="Arial Unicode MS" pitchFamily="34" charset="-128"/>
              </a:rPr>
            </a:br>
            <a:r>
              <a:rPr lang="de-DE" altLang="en-US" sz="1600">
                <a:latin typeface="Arial Unicode MS" pitchFamily="34" charset="-128"/>
              </a:rPr>
              <a:t>20095, Hamburg, </a:t>
            </a:r>
            <a:br>
              <a:rPr lang="de-DE" altLang="en-US" sz="1600">
                <a:latin typeface="Arial Unicode MS" pitchFamily="34" charset="-128"/>
              </a:rPr>
            </a:br>
            <a:r>
              <a:rPr lang="de-DE" altLang="en-US" sz="1600">
                <a:latin typeface="Arial Unicode MS" pitchFamily="34" charset="-128"/>
                <a:hlinkClick r:id="rId6"/>
              </a:rPr>
              <a:t>http://www.si-g.com</a:t>
            </a:r>
            <a:endParaRPr lang="de-DE" altLang="en-US" sz="1600" b="1">
              <a:latin typeface="Arial Unicode MS" pitchFamily="34" charset="-128"/>
            </a:endParaRPr>
          </a:p>
          <a:p>
            <a:pPr>
              <a:buClrTx/>
              <a:buSzTx/>
              <a:buFontTx/>
              <a:buNone/>
            </a:pPr>
            <a:endParaRPr lang="de-DE" altLang="en-US" sz="1500" b="1">
              <a:latin typeface="Arial Unicode MS" pitchFamily="34" charset="-128"/>
            </a:endParaRPr>
          </a:p>
        </p:txBody>
      </p:sp>
      <p:pic>
        <p:nvPicPr>
          <p:cNvPr id="47309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7" r="5635"/>
          <a:stretch>
            <a:fillRect/>
          </a:stretch>
        </p:blipFill>
        <p:spPr bwMode="auto">
          <a:xfrm>
            <a:off x="4160838" y="2611438"/>
            <a:ext cx="86836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www.si-g.com</a:t>
            </a:r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696200" cy="914400"/>
          </a:xfrm>
        </p:spPr>
        <p:txBody>
          <a:bodyPr/>
          <a:lstStyle/>
          <a:p>
            <a:pPr algn="ctr"/>
            <a:r>
              <a:rPr lang="de-DE" altLang="en-US" sz="9600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Sie!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7696200" cy="4191000"/>
          </a:xfrm>
        </p:spPr>
        <p:txBody>
          <a:bodyPr/>
          <a:lstStyle/>
          <a:p>
            <a:r>
              <a:rPr lang="de-DE" altLang="en-US" sz="2800"/>
              <a:t>Name</a:t>
            </a:r>
          </a:p>
          <a:p>
            <a:r>
              <a:rPr lang="de-DE" altLang="en-US" sz="2800"/>
              <a:t>Woher?  (Unternehmen, Abteilung)</a:t>
            </a:r>
          </a:p>
          <a:p>
            <a:r>
              <a:rPr lang="de-DE" altLang="en-US" sz="2800"/>
              <a:t>Hintergrund (Technisch, Management)</a:t>
            </a:r>
          </a:p>
          <a:p>
            <a:r>
              <a:rPr lang="de-DE" altLang="en-US" sz="2800"/>
              <a:t>Identity Management Erfahrung</a:t>
            </a:r>
          </a:p>
          <a:p>
            <a:r>
              <a:rPr lang="de-DE" altLang="en-US" sz="2800"/>
              <a:t>Erwartungen an die heutige Veranstaltung</a:t>
            </a:r>
          </a:p>
        </p:txBody>
      </p:sp>
      <p:sp>
        <p:nvSpPr>
          <p:cNvPr id="471044" name="Rectangle 4"/>
          <p:cNvSpPr>
            <a:spLocks noChangeArrowheads="1"/>
          </p:cNvSpPr>
          <p:nvPr/>
        </p:nvSpPr>
        <p:spPr bwMode="auto">
          <a:xfrm>
            <a:off x="3228975" y="2586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grpSp>
        <p:nvGrpSpPr>
          <p:cNvPr id="471045" name="Group 5"/>
          <p:cNvGrpSpPr>
            <a:grpSpLocks/>
          </p:cNvGrpSpPr>
          <p:nvPr/>
        </p:nvGrpSpPr>
        <p:grpSpPr bwMode="auto">
          <a:xfrm>
            <a:off x="1905000" y="5638800"/>
            <a:ext cx="1217613" cy="982663"/>
            <a:chOff x="1877" y="2995"/>
            <a:chExt cx="325" cy="194"/>
          </a:xfrm>
        </p:grpSpPr>
        <p:sp>
          <p:nvSpPr>
            <p:cNvPr id="471046" name="Freeform 6"/>
            <p:cNvSpPr>
              <a:spLocks/>
            </p:cNvSpPr>
            <p:nvPr/>
          </p:nvSpPr>
          <p:spPr bwMode="auto">
            <a:xfrm>
              <a:off x="1927" y="3049"/>
              <a:ext cx="87" cy="35"/>
            </a:xfrm>
            <a:custGeom>
              <a:avLst/>
              <a:gdLst>
                <a:gd name="T0" fmla="*/ 21 w 174"/>
                <a:gd name="T1" fmla="*/ 0 h 70"/>
                <a:gd name="T2" fmla="*/ 97 w 174"/>
                <a:gd name="T3" fmla="*/ 17 h 70"/>
                <a:gd name="T4" fmla="*/ 174 w 174"/>
                <a:gd name="T5" fmla="*/ 17 h 70"/>
                <a:gd name="T6" fmla="*/ 162 w 174"/>
                <a:gd name="T7" fmla="*/ 45 h 70"/>
                <a:gd name="T8" fmla="*/ 118 w 174"/>
                <a:gd name="T9" fmla="*/ 64 h 70"/>
                <a:gd name="T10" fmla="*/ 69 w 174"/>
                <a:gd name="T11" fmla="*/ 70 h 70"/>
                <a:gd name="T12" fmla="*/ 25 w 174"/>
                <a:gd name="T13" fmla="*/ 63 h 70"/>
                <a:gd name="T14" fmla="*/ 6 w 174"/>
                <a:gd name="T15" fmla="*/ 44 h 70"/>
                <a:gd name="T16" fmla="*/ 0 w 174"/>
                <a:gd name="T17" fmla="*/ 17 h 70"/>
                <a:gd name="T18" fmla="*/ 7 w 174"/>
                <a:gd name="T19" fmla="*/ 3 h 70"/>
                <a:gd name="T20" fmla="*/ 21 w 174"/>
                <a:gd name="T2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70">
                  <a:moveTo>
                    <a:pt x="21" y="0"/>
                  </a:moveTo>
                  <a:lnTo>
                    <a:pt x="97" y="17"/>
                  </a:lnTo>
                  <a:lnTo>
                    <a:pt x="174" y="17"/>
                  </a:lnTo>
                  <a:lnTo>
                    <a:pt x="162" y="45"/>
                  </a:lnTo>
                  <a:lnTo>
                    <a:pt x="118" y="64"/>
                  </a:lnTo>
                  <a:lnTo>
                    <a:pt x="69" y="70"/>
                  </a:lnTo>
                  <a:lnTo>
                    <a:pt x="25" y="63"/>
                  </a:lnTo>
                  <a:lnTo>
                    <a:pt x="6" y="44"/>
                  </a:lnTo>
                  <a:lnTo>
                    <a:pt x="0" y="17"/>
                  </a:lnTo>
                  <a:lnTo>
                    <a:pt x="7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47" name="Freeform 7"/>
            <p:cNvSpPr>
              <a:spLocks/>
            </p:cNvSpPr>
            <p:nvPr/>
          </p:nvSpPr>
          <p:spPr bwMode="auto">
            <a:xfrm>
              <a:off x="2062" y="3046"/>
              <a:ext cx="87" cy="35"/>
            </a:xfrm>
            <a:custGeom>
              <a:avLst/>
              <a:gdLst>
                <a:gd name="T0" fmla="*/ 0 w 172"/>
                <a:gd name="T1" fmla="*/ 22 h 71"/>
                <a:gd name="T2" fmla="*/ 68 w 172"/>
                <a:gd name="T3" fmla="*/ 14 h 71"/>
                <a:gd name="T4" fmla="*/ 153 w 172"/>
                <a:gd name="T5" fmla="*/ 0 h 71"/>
                <a:gd name="T6" fmla="*/ 172 w 172"/>
                <a:gd name="T7" fmla="*/ 17 h 71"/>
                <a:gd name="T8" fmla="*/ 161 w 172"/>
                <a:gd name="T9" fmla="*/ 61 h 71"/>
                <a:gd name="T10" fmla="*/ 129 w 172"/>
                <a:gd name="T11" fmla="*/ 71 h 71"/>
                <a:gd name="T12" fmla="*/ 75 w 172"/>
                <a:gd name="T13" fmla="*/ 71 h 71"/>
                <a:gd name="T14" fmla="*/ 35 w 172"/>
                <a:gd name="T15" fmla="*/ 61 h 71"/>
                <a:gd name="T16" fmla="*/ 5 w 172"/>
                <a:gd name="T17" fmla="*/ 41 h 71"/>
                <a:gd name="T18" fmla="*/ 0 w 172"/>
                <a:gd name="T19" fmla="*/ 2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2" h="71">
                  <a:moveTo>
                    <a:pt x="0" y="22"/>
                  </a:moveTo>
                  <a:lnTo>
                    <a:pt x="68" y="14"/>
                  </a:lnTo>
                  <a:lnTo>
                    <a:pt x="153" y="0"/>
                  </a:lnTo>
                  <a:lnTo>
                    <a:pt x="172" y="17"/>
                  </a:lnTo>
                  <a:lnTo>
                    <a:pt x="161" y="61"/>
                  </a:lnTo>
                  <a:lnTo>
                    <a:pt x="129" y="71"/>
                  </a:lnTo>
                  <a:lnTo>
                    <a:pt x="75" y="71"/>
                  </a:lnTo>
                  <a:lnTo>
                    <a:pt x="35" y="61"/>
                  </a:lnTo>
                  <a:lnTo>
                    <a:pt x="5" y="41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48" name="Freeform 8"/>
            <p:cNvSpPr>
              <a:spLocks/>
            </p:cNvSpPr>
            <p:nvPr/>
          </p:nvSpPr>
          <p:spPr bwMode="auto">
            <a:xfrm>
              <a:off x="1939" y="2997"/>
              <a:ext cx="94" cy="39"/>
            </a:xfrm>
            <a:custGeom>
              <a:avLst/>
              <a:gdLst>
                <a:gd name="T0" fmla="*/ 184 w 188"/>
                <a:gd name="T1" fmla="*/ 78 h 78"/>
                <a:gd name="T2" fmla="*/ 188 w 188"/>
                <a:gd name="T3" fmla="*/ 68 h 78"/>
                <a:gd name="T4" fmla="*/ 169 w 188"/>
                <a:gd name="T5" fmla="*/ 67 h 78"/>
                <a:gd name="T6" fmla="*/ 169 w 188"/>
                <a:gd name="T7" fmla="*/ 59 h 78"/>
                <a:gd name="T8" fmla="*/ 65 w 188"/>
                <a:gd name="T9" fmla="*/ 33 h 78"/>
                <a:gd name="T10" fmla="*/ 14 w 188"/>
                <a:gd name="T11" fmla="*/ 0 h 78"/>
                <a:gd name="T12" fmla="*/ 0 w 188"/>
                <a:gd name="T13" fmla="*/ 6 h 78"/>
                <a:gd name="T14" fmla="*/ 11 w 188"/>
                <a:gd name="T15" fmla="*/ 17 h 78"/>
                <a:gd name="T16" fmla="*/ 11 w 188"/>
                <a:gd name="T17" fmla="*/ 28 h 78"/>
                <a:gd name="T18" fmla="*/ 68 w 188"/>
                <a:gd name="T19" fmla="*/ 60 h 78"/>
                <a:gd name="T20" fmla="*/ 151 w 188"/>
                <a:gd name="T21" fmla="*/ 76 h 78"/>
                <a:gd name="T22" fmla="*/ 184 w 188"/>
                <a:gd name="T23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8" h="78">
                  <a:moveTo>
                    <a:pt x="184" y="78"/>
                  </a:moveTo>
                  <a:lnTo>
                    <a:pt x="188" y="68"/>
                  </a:lnTo>
                  <a:lnTo>
                    <a:pt x="169" y="67"/>
                  </a:lnTo>
                  <a:lnTo>
                    <a:pt x="169" y="59"/>
                  </a:lnTo>
                  <a:lnTo>
                    <a:pt x="65" y="33"/>
                  </a:lnTo>
                  <a:lnTo>
                    <a:pt x="14" y="0"/>
                  </a:lnTo>
                  <a:lnTo>
                    <a:pt x="0" y="6"/>
                  </a:lnTo>
                  <a:lnTo>
                    <a:pt x="11" y="17"/>
                  </a:lnTo>
                  <a:lnTo>
                    <a:pt x="11" y="28"/>
                  </a:lnTo>
                  <a:lnTo>
                    <a:pt x="68" y="60"/>
                  </a:lnTo>
                  <a:lnTo>
                    <a:pt x="151" y="76"/>
                  </a:lnTo>
                  <a:lnTo>
                    <a:pt x="184" y="78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49" name="Freeform 9"/>
            <p:cNvSpPr>
              <a:spLocks/>
            </p:cNvSpPr>
            <p:nvPr/>
          </p:nvSpPr>
          <p:spPr bwMode="auto">
            <a:xfrm>
              <a:off x="2040" y="2995"/>
              <a:ext cx="118" cy="90"/>
            </a:xfrm>
            <a:custGeom>
              <a:avLst/>
              <a:gdLst>
                <a:gd name="T0" fmla="*/ 178 w 236"/>
                <a:gd name="T1" fmla="*/ 0 h 180"/>
                <a:gd name="T2" fmla="*/ 190 w 236"/>
                <a:gd name="T3" fmla="*/ 7 h 180"/>
                <a:gd name="T4" fmla="*/ 181 w 236"/>
                <a:gd name="T5" fmla="*/ 27 h 180"/>
                <a:gd name="T6" fmla="*/ 141 w 236"/>
                <a:gd name="T7" fmla="*/ 49 h 180"/>
                <a:gd name="T8" fmla="*/ 44 w 236"/>
                <a:gd name="T9" fmla="*/ 81 h 180"/>
                <a:gd name="T10" fmla="*/ 65 w 236"/>
                <a:gd name="T11" fmla="*/ 134 h 180"/>
                <a:gd name="T12" fmla="*/ 99 w 236"/>
                <a:gd name="T13" fmla="*/ 161 h 180"/>
                <a:gd name="T14" fmla="*/ 146 w 236"/>
                <a:gd name="T15" fmla="*/ 169 h 180"/>
                <a:gd name="T16" fmla="*/ 181 w 236"/>
                <a:gd name="T17" fmla="*/ 165 h 180"/>
                <a:gd name="T18" fmla="*/ 199 w 236"/>
                <a:gd name="T19" fmla="*/ 148 h 180"/>
                <a:gd name="T20" fmla="*/ 202 w 236"/>
                <a:gd name="T21" fmla="*/ 126 h 180"/>
                <a:gd name="T22" fmla="*/ 194 w 236"/>
                <a:gd name="T23" fmla="*/ 92 h 180"/>
                <a:gd name="T24" fmla="*/ 174 w 236"/>
                <a:gd name="T25" fmla="*/ 70 h 180"/>
                <a:gd name="T26" fmla="*/ 150 w 236"/>
                <a:gd name="T27" fmla="*/ 54 h 180"/>
                <a:gd name="T28" fmla="*/ 157 w 236"/>
                <a:gd name="T29" fmla="*/ 49 h 180"/>
                <a:gd name="T30" fmla="*/ 199 w 236"/>
                <a:gd name="T31" fmla="*/ 66 h 180"/>
                <a:gd name="T32" fmla="*/ 229 w 236"/>
                <a:gd name="T33" fmla="*/ 97 h 180"/>
                <a:gd name="T34" fmla="*/ 236 w 236"/>
                <a:gd name="T35" fmla="*/ 140 h 180"/>
                <a:gd name="T36" fmla="*/ 223 w 236"/>
                <a:gd name="T37" fmla="*/ 164 h 180"/>
                <a:gd name="T38" fmla="*/ 199 w 236"/>
                <a:gd name="T39" fmla="*/ 177 h 180"/>
                <a:gd name="T40" fmla="*/ 174 w 236"/>
                <a:gd name="T41" fmla="*/ 180 h 180"/>
                <a:gd name="T42" fmla="*/ 141 w 236"/>
                <a:gd name="T43" fmla="*/ 180 h 180"/>
                <a:gd name="T44" fmla="*/ 91 w 236"/>
                <a:gd name="T45" fmla="*/ 172 h 180"/>
                <a:gd name="T46" fmla="*/ 58 w 236"/>
                <a:gd name="T47" fmla="*/ 158 h 180"/>
                <a:gd name="T48" fmla="*/ 25 w 236"/>
                <a:gd name="T49" fmla="*/ 130 h 180"/>
                <a:gd name="T50" fmla="*/ 13 w 236"/>
                <a:gd name="T51" fmla="*/ 100 h 180"/>
                <a:gd name="T52" fmla="*/ 13 w 236"/>
                <a:gd name="T53" fmla="*/ 88 h 180"/>
                <a:gd name="T54" fmla="*/ 0 w 236"/>
                <a:gd name="T55" fmla="*/ 78 h 180"/>
                <a:gd name="T56" fmla="*/ 13 w 236"/>
                <a:gd name="T57" fmla="*/ 70 h 180"/>
                <a:gd name="T58" fmla="*/ 123 w 236"/>
                <a:gd name="T59" fmla="*/ 38 h 180"/>
                <a:gd name="T60" fmla="*/ 157 w 236"/>
                <a:gd name="T61" fmla="*/ 22 h 180"/>
                <a:gd name="T62" fmla="*/ 171 w 236"/>
                <a:gd name="T63" fmla="*/ 7 h 180"/>
                <a:gd name="T64" fmla="*/ 178 w 236"/>
                <a:gd name="T65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6" h="180">
                  <a:moveTo>
                    <a:pt x="178" y="0"/>
                  </a:moveTo>
                  <a:lnTo>
                    <a:pt x="190" y="7"/>
                  </a:lnTo>
                  <a:lnTo>
                    <a:pt x="181" y="27"/>
                  </a:lnTo>
                  <a:lnTo>
                    <a:pt x="141" y="49"/>
                  </a:lnTo>
                  <a:lnTo>
                    <a:pt x="44" y="81"/>
                  </a:lnTo>
                  <a:lnTo>
                    <a:pt x="65" y="134"/>
                  </a:lnTo>
                  <a:lnTo>
                    <a:pt x="99" y="161"/>
                  </a:lnTo>
                  <a:lnTo>
                    <a:pt x="146" y="169"/>
                  </a:lnTo>
                  <a:lnTo>
                    <a:pt x="181" y="165"/>
                  </a:lnTo>
                  <a:lnTo>
                    <a:pt x="199" y="148"/>
                  </a:lnTo>
                  <a:lnTo>
                    <a:pt x="202" y="126"/>
                  </a:lnTo>
                  <a:lnTo>
                    <a:pt x="194" y="92"/>
                  </a:lnTo>
                  <a:lnTo>
                    <a:pt x="174" y="70"/>
                  </a:lnTo>
                  <a:lnTo>
                    <a:pt x="150" y="54"/>
                  </a:lnTo>
                  <a:lnTo>
                    <a:pt x="157" y="49"/>
                  </a:lnTo>
                  <a:lnTo>
                    <a:pt x="199" y="66"/>
                  </a:lnTo>
                  <a:lnTo>
                    <a:pt x="229" y="97"/>
                  </a:lnTo>
                  <a:lnTo>
                    <a:pt x="236" y="140"/>
                  </a:lnTo>
                  <a:lnTo>
                    <a:pt x="223" y="164"/>
                  </a:lnTo>
                  <a:lnTo>
                    <a:pt x="199" y="177"/>
                  </a:lnTo>
                  <a:lnTo>
                    <a:pt x="174" y="180"/>
                  </a:lnTo>
                  <a:lnTo>
                    <a:pt x="141" y="180"/>
                  </a:lnTo>
                  <a:lnTo>
                    <a:pt x="91" y="172"/>
                  </a:lnTo>
                  <a:lnTo>
                    <a:pt x="58" y="158"/>
                  </a:lnTo>
                  <a:lnTo>
                    <a:pt x="25" y="130"/>
                  </a:lnTo>
                  <a:lnTo>
                    <a:pt x="13" y="100"/>
                  </a:lnTo>
                  <a:lnTo>
                    <a:pt x="13" y="88"/>
                  </a:lnTo>
                  <a:lnTo>
                    <a:pt x="0" y="78"/>
                  </a:lnTo>
                  <a:lnTo>
                    <a:pt x="13" y="70"/>
                  </a:lnTo>
                  <a:lnTo>
                    <a:pt x="123" y="38"/>
                  </a:lnTo>
                  <a:lnTo>
                    <a:pt x="157" y="22"/>
                  </a:lnTo>
                  <a:lnTo>
                    <a:pt x="171" y="7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50" name="Freeform 10"/>
            <p:cNvSpPr>
              <a:spLocks/>
            </p:cNvSpPr>
            <p:nvPr/>
          </p:nvSpPr>
          <p:spPr bwMode="auto">
            <a:xfrm>
              <a:off x="1920" y="3022"/>
              <a:ext cx="169" cy="102"/>
            </a:xfrm>
            <a:custGeom>
              <a:avLst/>
              <a:gdLst>
                <a:gd name="T0" fmla="*/ 91 w 339"/>
                <a:gd name="T1" fmla="*/ 0 h 202"/>
                <a:gd name="T2" fmla="*/ 49 w 339"/>
                <a:gd name="T3" fmla="*/ 19 h 202"/>
                <a:gd name="T4" fmla="*/ 19 w 339"/>
                <a:gd name="T5" fmla="*/ 42 h 202"/>
                <a:gd name="T6" fmla="*/ 0 w 339"/>
                <a:gd name="T7" fmla="*/ 71 h 202"/>
                <a:gd name="T8" fmla="*/ 3 w 339"/>
                <a:gd name="T9" fmla="*/ 96 h 202"/>
                <a:gd name="T10" fmla="*/ 27 w 339"/>
                <a:gd name="T11" fmla="*/ 118 h 202"/>
                <a:gd name="T12" fmla="*/ 63 w 339"/>
                <a:gd name="T13" fmla="*/ 133 h 202"/>
                <a:gd name="T14" fmla="*/ 100 w 339"/>
                <a:gd name="T15" fmla="*/ 131 h 202"/>
                <a:gd name="T16" fmla="*/ 140 w 339"/>
                <a:gd name="T17" fmla="*/ 126 h 202"/>
                <a:gd name="T18" fmla="*/ 143 w 339"/>
                <a:gd name="T19" fmla="*/ 162 h 202"/>
                <a:gd name="T20" fmla="*/ 161 w 339"/>
                <a:gd name="T21" fmla="*/ 187 h 202"/>
                <a:gd name="T22" fmla="*/ 201 w 339"/>
                <a:gd name="T23" fmla="*/ 202 h 202"/>
                <a:gd name="T24" fmla="*/ 258 w 339"/>
                <a:gd name="T25" fmla="*/ 202 h 202"/>
                <a:gd name="T26" fmla="*/ 307 w 339"/>
                <a:gd name="T27" fmla="*/ 187 h 202"/>
                <a:gd name="T28" fmla="*/ 331 w 339"/>
                <a:gd name="T29" fmla="*/ 165 h 202"/>
                <a:gd name="T30" fmla="*/ 339 w 339"/>
                <a:gd name="T31" fmla="*/ 144 h 202"/>
                <a:gd name="T32" fmla="*/ 339 w 339"/>
                <a:gd name="T33" fmla="*/ 111 h 202"/>
                <a:gd name="T34" fmla="*/ 311 w 339"/>
                <a:gd name="T35" fmla="*/ 98 h 202"/>
                <a:gd name="T36" fmla="*/ 311 w 339"/>
                <a:gd name="T37" fmla="*/ 145 h 202"/>
                <a:gd name="T38" fmla="*/ 289 w 339"/>
                <a:gd name="T39" fmla="*/ 177 h 202"/>
                <a:gd name="T40" fmla="*/ 253 w 339"/>
                <a:gd name="T41" fmla="*/ 189 h 202"/>
                <a:gd name="T42" fmla="*/ 216 w 339"/>
                <a:gd name="T43" fmla="*/ 189 h 202"/>
                <a:gd name="T44" fmla="*/ 189 w 339"/>
                <a:gd name="T45" fmla="*/ 182 h 202"/>
                <a:gd name="T46" fmla="*/ 174 w 339"/>
                <a:gd name="T47" fmla="*/ 158 h 202"/>
                <a:gd name="T48" fmla="*/ 174 w 339"/>
                <a:gd name="T49" fmla="*/ 129 h 202"/>
                <a:gd name="T50" fmla="*/ 189 w 339"/>
                <a:gd name="T51" fmla="*/ 94 h 202"/>
                <a:gd name="T52" fmla="*/ 222 w 339"/>
                <a:gd name="T53" fmla="*/ 57 h 202"/>
                <a:gd name="T54" fmla="*/ 226 w 339"/>
                <a:gd name="T55" fmla="*/ 40 h 202"/>
                <a:gd name="T56" fmla="*/ 203 w 339"/>
                <a:gd name="T57" fmla="*/ 22 h 202"/>
                <a:gd name="T58" fmla="*/ 185 w 339"/>
                <a:gd name="T59" fmla="*/ 22 h 202"/>
                <a:gd name="T60" fmla="*/ 191 w 339"/>
                <a:gd name="T61" fmla="*/ 42 h 202"/>
                <a:gd name="T62" fmla="*/ 170 w 339"/>
                <a:gd name="T63" fmla="*/ 94 h 202"/>
                <a:gd name="T64" fmla="*/ 135 w 339"/>
                <a:gd name="T65" fmla="*/ 111 h 202"/>
                <a:gd name="T66" fmla="*/ 96 w 339"/>
                <a:gd name="T67" fmla="*/ 117 h 202"/>
                <a:gd name="T68" fmla="*/ 67 w 339"/>
                <a:gd name="T69" fmla="*/ 117 h 202"/>
                <a:gd name="T70" fmla="*/ 36 w 339"/>
                <a:gd name="T71" fmla="*/ 106 h 202"/>
                <a:gd name="T72" fmla="*/ 25 w 339"/>
                <a:gd name="T73" fmla="*/ 86 h 202"/>
                <a:gd name="T74" fmla="*/ 25 w 339"/>
                <a:gd name="T75" fmla="*/ 63 h 202"/>
                <a:gd name="T76" fmla="*/ 38 w 339"/>
                <a:gd name="T77" fmla="*/ 38 h 202"/>
                <a:gd name="T78" fmla="*/ 67 w 339"/>
                <a:gd name="T79" fmla="*/ 19 h 202"/>
                <a:gd name="T80" fmla="*/ 106 w 339"/>
                <a:gd name="T81" fmla="*/ 6 h 202"/>
                <a:gd name="T82" fmla="*/ 91 w 339"/>
                <a:gd name="T83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39" h="202">
                  <a:moveTo>
                    <a:pt x="91" y="0"/>
                  </a:moveTo>
                  <a:lnTo>
                    <a:pt x="49" y="19"/>
                  </a:lnTo>
                  <a:lnTo>
                    <a:pt x="19" y="42"/>
                  </a:lnTo>
                  <a:lnTo>
                    <a:pt x="0" y="71"/>
                  </a:lnTo>
                  <a:lnTo>
                    <a:pt x="3" y="96"/>
                  </a:lnTo>
                  <a:lnTo>
                    <a:pt x="27" y="118"/>
                  </a:lnTo>
                  <a:lnTo>
                    <a:pt x="63" y="133"/>
                  </a:lnTo>
                  <a:lnTo>
                    <a:pt x="100" y="131"/>
                  </a:lnTo>
                  <a:lnTo>
                    <a:pt x="140" y="126"/>
                  </a:lnTo>
                  <a:lnTo>
                    <a:pt x="143" y="162"/>
                  </a:lnTo>
                  <a:lnTo>
                    <a:pt x="161" y="187"/>
                  </a:lnTo>
                  <a:lnTo>
                    <a:pt x="201" y="202"/>
                  </a:lnTo>
                  <a:lnTo>
                    <a:pt x="258" y="202"/>
                  </a:lnTo>
                  <a:lnTo>
                    <a:pt x="307" y="187"/>
                  </a:lnTo>
                  <a:lnTo>
                    <a:pt x="331" y="165"/>
                  </a:lnTo>
                  <a:lnTo>
                    <a:pt x="339" y="144"/>
                  </a:lnTo>
                  <a:lnTo>
                    <a:pt x="339" y="111"/>
                  </a:lnTo>
                  <a:lnTo>
                    <a:pt x="311" y="98"/>
                  </a:lnTo>
                  <a:lnTo>
                    <a:pt x="311" y="145"/>
                  </a:lnTo>
                  <a:lnTo>
                    <a:pt x="289" y="177"/>
                  </a:lnTo>
                  <a:lnTo>
                    <a:pt x="253" y="189"/>
                  </a:lnTo>
                  <a:lnTo>
                    <a:pt x="216" y="189"/>
                  </a:lnTo>
                  <a:lnTo>
                    <a:pt x="189" y="182"/>
                  </a:lnTo>
                  <a:lnTo>
                    <a:pt x="174" y="158"/>
                  </a:lnTo>
                  <a:lnTo>
                    <a:pt x="174" y="129"/>
                  </a:lnTo>
                  <a:lnTo>
                    <a:pt x="189" y="94"/>
                  </a:lnTo>
                  <a:lnTo>
                    <a:pt x="222" y="57"/>
                  </a:lnTo>
                  <a:lnTo>
                    <a:pt x="226" y="40"/>
                  </a:lnTo>
                  <a:lnTo>
                    <a:pt x="203" y="22"/>
                  </a:lnTo>
                  <a:lnTo>
                    <a:pt x="185" y="22"/>
                  </a:lnTo>
                  <a:lnTo>
                    <a:pt x="191" y="42"/>
                  </a:lnTo>
                  <a:lnTo>
                    <a:pt x="170" y="94"/>
                  </a:lnTo>
                  <a:lnTo>
                    <a:pt x="135" y="111"/>
                  </a:lnTo>
                  <a:lnTo>
                    <a:pt x="96" y="117"/>
                  </a:lnTo>
                  <a:lnTo>
                    <a:pt x="67" y="117"/>
                  </a:lnTo>
                  <a:lnTo>
                    <a:pt x="36" y="106"/>
                  </a:lnTo>
                  <a:lnTo>
                    <a:pt x="25" y="86"/>
                  </a:lnTo>
                  <a:lnTo>
                    <a:pt x="25" y="63"/>
                  </a:lnTo>
                  <a:lnTo>
                    <a:pt x="38" y="38"/>
                  </a:lnTo>
                  <a:lnTo>
                    <a:pt x="67" y="19"/>
                  </a:lnTo>
                  <a:lnTo>
                    <a:pt x="106" y="6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51" name="Freeform 11"/>
            <p:cNvSpPr>
              <a:spLocks/>
            </p:cNvSpPr>
            <p:nvPr/>
          </p:nvSpPr>
          <p:spPr bwMode="auto">
            <a:xfrm>
              <a:off x="1908" y="3039"/>
              <a:ext cx="108" cy="26"/>
            </a:xfrm>
            <a:custGeom>
              <a:avLst/>
              <a:gdLst>
                <a:gd name="T0" fmla="*/ 0 w 215"/>
                <a:gd name="T1" fmla="*/ 6 h 50"/>
                <a:gd name="T2" fmla="*/ 20 w 215"/>
                <a:gd name="T3" fmla="*/ 0 h 50"/>
                <a:gd name="T4" fmla="*/ 136 w 215"/>
                <a:gd name="T5" fmla="*/ 32 h 50"/>
                <a:gd name="T6" fmla="*/ 215 w 215"/>
                <a:gd name="T7" fmla="*/ 34 h 50"/>
                <a:gd name="T8" fmla="*/ 209 w 215"/>
                <a:gd name="T9" fmla="*/ 40 h 50"/>
                <a:gd name="T10" fmla="*/ 161 w 215"/>
                <a:gd name="T11" fmla="*/ 44 h 50"/>
                <a:gd name="T12" fmla="*/ 94 w 215"/>
                <a:gd name="T13" fmla="*/ 38 h 50"/>
                <a:gd name="T14" fmla="*/ 80 w 215"/>
                <a:gd name="T15" fmla="*/ 48 h 50"/>
                <a:gd name="T16" fmla="*/ 64 w 215"/>
                <a:gd name="T17" fmla="*/ 50 h 50"/>
                <a:gd name="T18" fmla="*/ 58 w 215"/>
                <a:gd name="T19" fmla="*/ 44 h 50"/>
                <a:gd name="T20" fmla="*/ 61 w 215"/>
                <a:gd name="T21" fmla="*/ 34 h 50"/>
                <a:gd name="T22" fmla="*/ 15 w 215"/>
                <a:gd name="T23" fmla="*/ 16 h 50"/>
                <a:gd name="T24" fmla="*/ 0 w 215"/>
                <a:gd name="T2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5" h="50">
                  <a:moveTo>
                    <a:pt x="0" y="6"/>
                  </a:moveTo>
                  <a:lnTo>
                    <a:pt x="20" y="0"/>
                  </a:lnTo>
                  <a:lnTo>
                    <a:pt x="136" y="32"/>
                  </a:lnTo>
                  <a:lnTo>
                    <a:pt x="215" y="34"/>
                  </a:lnTo>
                  <a:lnTo>
                    <a:pt x="209" y="40"/>
                  </a:lnTo>
                  <a:lnTo>
                    <a:pt x="161" y="44"/>
                  </a:lnTo>
                  <a:lnTo>
                    <a:pt x="94" y="38"/>
                  </a:lnTo>
                  <a:lnTo>
                    <a:pt x="80" y="48"/>
                  </a:lnTo>
                  <a:lnTo>
                    <a:pt x="64" y="50"/>
                  </a:lnTo>
                  <a:lnTo>
                    <a:pt x="58" y="44"/>
                  </a:lnTo>
                  <a:lnTo>
                    <a:pt x="61" y="34"/>
                  </a:lnTo>
                  <a:lnTo>
                    <a:pt x="15" y="1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52" name="Freeform 12"/>
            <p:cNvSpPr>
              <a:spLocks/>
            </p:cNvSpPr>
            <p:nvPr/>
          </p:nvSpPr>
          <p:spPr bwMode="auto">
            <a:xfrm>
              <a:off x="2064" y="3031"/>
              <a:ext cx="112" cy="35"/>
            </a:xfrm>
            <a:custGeom>
              <a:avLst/>
              <a:gdLst>
                <a:gd name="T0" fmla="*/ 0 w 223"/>
                <a:gd name="T1" fmla="*/ 43 h 71"/>
                <a:gd name="T2" fmla="*/ 62 w 223"/>
                <a:gd name="T3" fmla="*/ 38 h 71"/>
                <a:gd name="T4" fmla="*/ 108 w 223"/>
                <a:gd name="T5" fmla="*/ 28 h 71"/>
                <a:gd name="T6" fmla="*/ 201 w 223"/>
                <a:gd name="T7" fmla="*/ 0 h 71"/>
                <a:gd name="T8" fmla="*/ 211 w 223"/>
                <a:gd name="T9" fmla="*/ 3 h 71"/>
                <a:gd name="T10" fmla="*/ 199 w 223"/>
                <a:gd name="T11" fmla="*/ 12 h 71"/>
                <a:gd name="T12" fmla="*/ 223 w 223"/>
                <a:gd name="T13" fmla="*/ 16 h 71"/>
                <a:gd name="T14" fmla="*/ 217 w 223"/>
                <a:gd name="T15" fmla="*/ 20 h 71"/>
                <a:gd name="T16" fmla="*/ 138 w 223"/>
                <a:gd name="T17" fmla="*/ 38 h 71"/>
                <a:gd name="T18" fmla="*/ 64 w 223"/>
                <a:gd name="T19" fmla="*/ 49 h 71"/>
                <a:gd name="T20" fmla="*/ 70 w 223"/>
                <a:gd name="T21" fmla="*/ 60 h 71"/>
                <a:gd name="T22" fmla="*/ 64 w 223"/>
                <a:gd name="T23" fmla="*/ 71 h 71"/>
                <a:gd name="T24" fmla="*/ 45 w 223"/>
                <a:gd name="T25" fmla="*/ 71 h 71"/>
                <a:gd name="T26" fmla="*/ 31 w 223"/>
                <a:gd name="T27" fmla="*/ 65 h 71"/>
                <a:gd name="T28" fmla="*/ 24 w 223"/>
                <a:gd name="T29" fmla="*/ 55 h 71"/>
                <a:gd name="T30" fmla="*/ 0 w 223"/>
                <a:gd name="T31" fmla="*/ 55 h 71"/>
                <a:gd name="T32" fmla="*/ 0 w 223"/>
                <a:gd name="T33" fmla="*/ 4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3" h="71">
                  <a:moveTo>
                    <a:pt x="0" y="43"/>
                  </a:moveTo>
                  <a:lnTo>
                    <a:pt x="62" y="38"/>
                  </a:lnTo>
                  <a:lnTo>
                    <a:pt x="108" y="28"/>
                  </a:lnTo>
                  <a:lnTo>
                    <a:pt x="201" y="0"/>
                  </a:lnTo>
                  <a:lnTo>
                    <a:pt x="211" y="3"/>
                  </a:lnTo>
                  <a:lnTo>
                    <a:pt x="199" y="12"/>
                  </a:lnTo>
                  <a:lnTo>
                    <a:pt x="223" y="16"/>
                  </a:lnTo>
                  <a:lnTo>
                    <a:pt x="217" y="20"/>
                  </a:lnTo>
                  <a:lnTo>
                    <a:pt x="138" y="38"/>
                  </a:lnTo>
                  <a:lnTo>
                    <a:pt x="64" y="49"/>
                  </a:lnTo>
                  <a:lnTo>
                    <a:pt x="70" y="60"/>
                  </a:lnTo>
                  <a:lnTo>
                    <a:pt x="64" y="71"/>
                  </a:lnTo>
                  <a:lnTo>
                    <a:pt x="45" y="71"/>
                  </a:lnTo>
                  <a:lnTo>
                    <a:pt x="31" y="65"/>
                  </a:lnTo>
                  <a:lnTo>
                    <a:pt x="24" y="55"/>
                  </a:lnTo>
                  <a:lnTo>
                    <a:pt x="0" y="55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53" name="Freeform 13"/>
            <p:cNvSpPr>
              <a:spLocks/>
            </p:cNvSpPr>
            <p:nvPr/>
          </p:nvSpPr>
          <p:spPr bwMode="auto">
            <a:xfrm>
              <a:off x="1877" y="3098"/>
              <a:ext cx="325" cy="71"/>
            </a:xfrm>
            <a:custGeom>
              <a:avLst/>
              <a:gdLst>
                <a:gd name="T0" fmla="*/ 150 w 649"/>
                <a:gd name="T1" fmla="*/ 20 h 141"/>
                <a:gd name="T2" fmla="*/ 101 w 649"/>
                <a:gd name="T3" fmla="*/ 2 h 141"/>
                <a:gd name="T4" fmla="*/ 44 w 649"/>
                <a:gd name="T5" fmla="*/ 2 h 141"/>
                <a:gd name="T6" fmla="*/ 9 w 649"/>
                <a:gd name="T7" fmla="*/ 15 h 141"/>
                <a:gd name="T8" fmla="*/ 0 w 649"/>
                <a:gd name="T9" fmla="*/ 44 h 141"/>
                <a:gd name="T10" fmla="*/ 11 w 649"/>
                <a:gd name="T11" fmla="*/ 66 h 141"/>
                <a:gd name="T12" fmla="*/ 23 w 649"/>
                <a:gd name="T13" fmla="*/ 64 h 141"/>
                <a:gd name="T14" fmla="*/ 18 w 649"/>
                <a:gd name="T15" fmla="*/ 44 h 141"/>
                <a:gd name="T16" fmla="*/ 36 w 649"/>
                <a:gd name="T17" fmla="*/ 20 h 141"/>
                <a:gd name="T18" fmla="*/ 61 w 649"/>
                <a:gd name="T19" fmla="*/ 16 h 141"/>
                <a:gd name="T20" fmla="*/ 142 w 649"/>
                <a:gd name="T21" fmla="*/ 103 h 141"/>
                <a:gd name="T22" fmla="*/ 228 w 649"/>
                <a:gd name="T23" fmla="*/ 135 h 141"/>
                <a:gd name="T24" fmla="*/ 315 w 649"/>
                <a:gd name="T25" fmla="*/ 141 h 141"/>
                <a:gd name="T26" fmla="*/ 405 w 649"/>
                <a:gd name="T27" fmla="*/ 134 h 141"/>
                <a:gd name="T28" fmla="*/ 471 w 649"/>
                <a:gd name="T29" fmla="*/ 109 h 141"/>
                <a:gd name="T30" fmla="*/ 520 w 649"/>
                <a:gd name="T31" fmla="*/ 73 h 141"/>
                <a:gd name="T32" fmla="*/ 574 w 649"/>
                <a:gd name="T33" fmla="*/ 41 h 141"/>
                <a:gd name="T34" fmla="*/ 615 w 649"/>
                <a:gd name="T35" fmla="*/ 37 h 141"/>
                <a:gd name="T36" fmla="*/ 635 w 649"/>
                <a:gd name="T37" fmla="*/ 53 h 141"/>
                <a:gd name="T38" fmla="*/ 649 w 649"/>
                <a:gd name="T39" fmla="*/ 51 h 141"/>
                <a:gd name="T40" fmla="*/ 649 w 649"/>
                <a:gd name="T41" fmla="*/ 28 h 141"/>
                <a:gd name="T42" fmla="*/ 603 w 649"/>
                <a:gd name="T43" fmla="*/ 0 h 141"/>
                <a:gd name="T44" fmla="*/ 520 w 649"/>
                <a:gd name="T45" fmla="*/ 6 h 141"/>
                <a:gd name="T46" fmla="*/ 515 w 649"/>
                <a:gd name="T47" fmla="*/ 15 h 141"/>
                <a:gd name="T48" fmla="*/ 577 w 649"/>
                <a:gd name="T49" fmla="*/ 25 h 141"/>
                <a:gd name="T50" fmla="*/ 519 w 649"/>
                <a:gd name="T51" fmla="*/ 51 h 141"/>
                <a:gd name="T52" fmla="*/ 461 w 649"/>
                <a:gd name="T53" fmla="*/ 94 h 141"/>
                <a:gd name="T54" fmla="*/ 396 w 649"/>
                <a:gd name="T55" fmla="*/ 119 h 141"/>
                <a:gd name="T56" fmla="*/ 325 w 649"/>
                <a:gd name="T57" fmla="*/ 124 h 141"/>
                <a:gd name="T58" fmla="*/ 266 w 649"/>
                <a:gd name="T59" fmla="*/ 124 h 141"/>
                <a:gd name="T60" fmla="*/ 213 w 649"/>
                <a:gd name="T61" fmla="*/ 114 h 141"/>
                <a:gd name="T62" fmla="*/ 164 w 649"/>
                <a:gd name="T63" fmla="*/ 94 h 141"/>
                <a:gd name="T64" fmla="*/ 137 w 649"/>
                <a:gd name="T65" fmla="*/ 68 h 141"/>
                <a:gd name="T66" fmla="*/ 104 w 649"/>
                <a:gd name="T67" fmla="*/ 20 h 141"/>
                <a:gd name="T68" fmla="*/ 141 w 649"/>
                <a:gd name="T69" fmla="*/ 25 h 141"/>
                <a:gd name="T70" fmla="*/ 150 w 649"/>
                <a:gd name="T71" fmla="*/ 2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49" h="141">
                  <a:moveTo>
                    <a:pt x="150" y="20"/>
                  </a:moveTo>
                  <a:lnTo>
                    <a:pt x="101" y="2"/>
                  </a:lnTo>
                  <a:lnTo>
                    <a:pt x="44" y="2"/>
                  </a:lnTo>
                  <a:lnTo>
                    <a:pt x="9" y="15"/>
                  </a:lnTo>
                  <a:lnTo>
                    <a:pt x="0" y="44"/>
                  </a:lnTo>
                  <a:lnTo>
                    <a:pt x="11" y="66"/>
                  </a:lnTo>
                  <a:lnTo>
                    <a:pt x="23" y="64"/>
                  </a:lnTo>
                  <a:lnTo>
                    <a:pt x="18" y="44"/>
                  </a:lnTo>
                  <a:lnTo>
                    <a:pt x="36" y="20"/>
                  </a:lnTo>
                  <a:lnTo>
                    <a:pt x="61" y="16"/>
                  </a:lnTo>
                  <a:lnTo>
                    <a:pt x="142" y="103"/>
                  </a:lnTo>
                  <a:lnTo>
                    <a:pt x="228" y="135"/>
                  </a:lnTo>
                  <a:lnTo>
                    <a:pt x="315" y="141"/>
                  </a:lnTo>
                  <a:lnTo>
                    <a:pt x="405" y="134"/>
                  </a:lnTo>
                  <a:lnTo>
                    <a:pt x="471" y="109"/>
                  </a:lnTo>
                  <a:lnTo>
                    <a:pt x="520" y="73"/>
                  </a:lnTo>
                  <a:lnTo>
                    <a:pt x="574" y="41"/>
                  </a:lnTo>
                  <a:lnTo>
                    <a:pt x="615" y="37"/>
                  </a:lnTo>
                  <a:lnTo>
                    <a:pt x="635" y="53"/>
                  </a:lnTo>
                  <a:lnTo>
                    <a:pt x="649" y="51"/>
                  </a:lnTo>
                  <a:lnTo>
                    <a:pt x="649" y="28"/>
                  </a:lnTo>
                  <a:lnTo>
                    <a:pt x="603" y="0"/>
                  </a:lnTo>
                  <a:lnTo>
                    <a:pt x="520" y="6"/>
                  </a:lnTo>
                  <a:lnTo>
                    <a:pt x="515" y="15"/>
                  </a:lnTo>
                  <a:lnTo>
                    <a:pt x="577" y="25"/>
                  </a:lnTo>
                  <a:lnTo>
                    <a:pt x="519" y="51"/>
                  </a:lnTo>
                  <a:lnTo>
                    <a:pt x="461" y="94"/>
                  </a:lnTo>
                  <a:lnTo>
                    <a:pt x="396" y="119"/>
                  </a:lnTo>
                  <a:lnTo>
                    <a:pt x="325" y="124"/>
                  </a:lnTo>
                  <a:lnTo>
                    <a:pt x="266" y="124"/>
                  </a:lnTo>
                  <a:lnTo>
                    <a:pt x="213" y="114"/>
                  </a:lnTo>
                  <a:lnTo>
                    <a:pt x="164" y="94"/>
                  </a:lnTo>
                  <a:lnTo>
                    <a:pt x="137" y="68"/>
                  </a:lnTo>
                  <a:lnTo>
                    <a:pt x="104" y="20"/>
                  </a:lnTo>
                  <a:lnTo>
                    <a:pt x="141" y="25"/>
                  </a:lnTo>
                  <a:lnTo>
                    <a:pt x="150" y="2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54" name="Freeform 14"/>
            <p:cNvSpPr>
              <a:spLocks/>
            </p:cNvSpPr>
            <p:nvPr/>
          </p:nvSpPr>
          <p:spPr bwMode="auto">
            <a:xfrm>
              <a:off x="1995" y="3179"/>
              <a:ext cx="86" cy="10"/>
            </a:xfrm>
            <a:custGeom>
              <a:avLst/>
              <a:gdLst>
                <a:gd name="T0" fmla="*/ 15 w 172"/>
                <a:gd name="T1" fmla="*/ 0 h 21"/>
                <a:gd name="T2" fmla="*/ 48 w 172"/>
                <a:gd name="T3" fmla="*/ 10 h 21"/>
                <a:gd name="T4" fmla="*/ 94 w 172"/>
                <a:gd name="T5" fmla="*/ 10 h 21"/>
                <a:gd name="T6" fmla="*/ 166 w 172"/>
                <a:gd name="T7" fmla="*/ 3 h 21"/>
                <a:gd name="T8" fmla="*/ 172 w 172"/>
                <a:gd name="T9" fmla="*/ 7 h 21"/>
                <a:gd name="T10" fmla="*/ 112 w 172"/>
                <a:gd name="T11" fmla="*/ 21 h 21"/>
                <a:gd name="T12" fmla="*/ 64 w 172"/>
                <a:gd name="T13" fmla="*/ 21 h 21"/>
                <a:gd name="T14" fmla="*/ 33 w 172"/>
                <a:gd name="T15" fmla="*/ 16 h 21"/>
                <a:gd name="T16" fmla="*/ 0 w 172"/>
                <a:gd name="T17" fmla="*/ 8 h 21"/>
                <a:gd name="T18" fmla="*/ 15 w 172"/>
                <a:gd name="T1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2" h="21">
                  <a:moveTo>
                    <a:pt x="15" y="0"/>
                  </a:moveTo>
                  <a:lnTo>
                    <a:pt x="48" y="10"/>
                  </a:lnTo>
                  <a:lnTo>
                    <a:pt x="94" y="10"/>
                  </a:lnTo>
                  <a:lnTo>
                    <a:pt x="166" y="3"/>
                  </a:lnTo>
                  <a:lnTo>
                    <a:pt x="172" y="7"/>
                  </a:lnTo>
                  <a:lnTo>
                    <a:pt x="112" y="21"/>
                  </a:lnTo>
                  <a:lnTo>
                    <a:pt x="64" y="21"/>
                  </a:lnTo>
                  <a:lnTo>
                    <a:pt x="33" y="16"/>
                  </a:lnTo>
                  <a:lnTo>
                    <a:pt x="0" y="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71055" name="Group 15"/>
          <p:cNvGrpSpPr>
            <a:grpSpLocks/>
          </p:cNvGrpSpPr>
          <p:nvPr/>
        </p:nvGrpSpPr>
        <p:grpSpPr bwMode="auto">
          <a:xfrm>
            <a:off x="7697788" y="4403725"/>
            <a:ext cx="1293812" cy="1006475"/>
            <a:chOff x="3554" y="3370"/>
            <a:chExt cx="345" cy="199"/>
          </a:xfrm>
        </p:grpSpPr>
        <p:sp>
          <p:nvSpPr>
            <p:cNvPr id="471056" name="Freeform 16"/>
            <p:cNvSpPr>
              <a:spLocks/>
            </p:cNvSpPr>
            <p:nvPr/>
          </p:nvSpPr>
          <p:spPr bwMode="auto">
            <a:xfrm>
              <a:off x="3588" y="3431"/>
              <a:ext cx="136" cy="43"/>
            </a:xfrm>
            <a:custGeom>
              <a:avLst/>
              <a:gdLst>
                <a:gd name="T0" fmla="*/ 5 w 270"/>
                <a:gd name="T1" fmla="*/ 40 h 86"/>
                <a:gd name="T2" fmla="*/ 149 w 270"/>
                <a:gd name="T3" fmla="*/ 22 h 86"/>
                <a:gd name="T4" fmla="*/ 270 w 270"/>
                <a:gd name="T5" fmla="*/ 0 h 86"/>
                <a:gd name="T6" fmla="*/ 200 w 270"/>
                <a:gd name="T7" fmla="*/ 70 h 86"/>
                <a:gd name="T8" fmla="*/ 112 w 270"/>
                <a:gd name="T9" fmla="*/ 86 h 86"/>
                <a:gd name="T10" fmla="*/ 41 w 270"/>
                <a:gd name="T11" fmla="*/ 81 h 86"/>
                <a:gd name="T12" fmla="*/ 8 w 270"/>
                <a:gd name="T13" fmla="*/ 70 h 86"/>
                <a:gd name="T14" fmla="*/ 0 w 270"/>
                <a:gd name="T15" fmla="*/ 53 h 86"/>
                <a:gd name="T16" fmla="*/ 5 w 270"/>
                <a:gd name="T17" fmla="*/ 4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" h="86">
                  <a:moveTo>
                    <a:pt x="5" y="40"/>
                  </a:moveTo>
                  <a:lnTo>
                    <a:pt x="149" y="22"/>
                  </a:lnTo>
                  <a:lnTo>
                    <a:pt x="270" y="0"/>
                  </a:lnTo>
                  <a:lnTo>
                    <a:pt x="200" y="70"/>
                  </a:lnTo>
                  <a:lnTo>
                    <a:pt x="112" y="86"/>
                  </a:lnTo>
                  <a:lnTo>
                    <a:pt x="41" y="81"/>
                  </a:lnTo>
                  <a:lnTo>
                    <a:pt x="8" y="70"/>
                  </a:lnTo>
                  <a:lnTo>
                    <a:pt x="0" y="53"/>
                  </a:lnTo>
                  <a:lnTo>
                    <a:pt x="5" y="4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57" name="Freeform 17"/>
            <p:cNvSpPr>
              <a:spLocks/>
            </p:cNvSpPr>
            <p:nvPr/>
          </p:nvSpPr>
          <p:spPr bwMode="auto">
            <a:xfrm>
              <a:off x="3760" y="3427"/>
              <a:ext cx="119" cy="53"/>
            </a:xfrm>
            <a:custGeom>
              <a:avLst/>
              <a:gdLst>
                <a:gd name="T0" fmla="*/ 14 w 237"/>
                <a:gd name="T1" fmla="*/ 0 h 106"/>
                <a:gd name="T2" fmla="*/ 0 w 237"/>
                <a:gd name="T3" fmla="*/ 29 h 106"/>
                <a:gd name="T4" fmla="*/ 26 w 237"/>
                <a:gd name="T5" fmla="*/ 77 h 106"/>
                <a:gd name="T6" fmla="*/ 88 w 237"/>
                <a:gd name="T7" fmla="*/ 106 h 106"/>
                <a:gd name="T8" fmla="*/ 163 w 237"/>
                <a:gd name="T9" fmla="*/ 104 h 106"/>
                <a:gd name="T10" fmla="*/ 212 w 237"/>
                <a:gd name="T11" fmla="*/ 87 h 106"/>
                <a:gd name="T12" fmla="*/ 237 w 237"/>
                <a:gd name="T13" fmla="*/ 62 h 106"/>
                <a:gd name="T14" fmla="*/ 57 w 237"/>
                <a:gd name="T15" fmla="*/ 10 h 106"/>
                <a:gd name="T16" fmla="*/ 14 w 237"/>
                <a:gd name="T1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106">
                  <a:moveTo>
                    <a:pt x="14" y="0"/>
                  </a:moveTo>
                  <a:lnTo>
                    <a:pt x="0" y="29"/>
                  </a:lnTo>
                  <a:lnTo>
                    <a:pt x="26" y="77"/>
                  </a:lnTo>
                  <a:lnTo>
                    <a:pt x="88" y="106"/>
                  </a:lnTo>
                  <a:lnTo>
                    <a:pt x="163" y="104"/>
                  </a:lnTo>
                  <a:lnTo>
                    <a:pt x="212" y="87"/>
                  </a:lnTo>
                  <a:lnTo>
                    <a:pt x="237" y="62"/>
                  </a:lnTo>
                  <a:lnTo>
                    <a:pt x="57" y="1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58" name="Freeform 18"/>
            <p:cNvSpPr>
              <a:spLocks/>
            </p:cNvSpPr>
            <p:nvPr/>
          </p:nvSpPr>
          <p:spPr bwMode="auto">
            <a:xfrm>
              <a:off x="3554" y="3370"/>
              <a:ext cx="330" cy="151"/>
            </a:xfrm>
            <a:custGeom>
              <a:avLst/>
              <a:gdLst>
                <a:gd name="T0" fmla="*/ 93 w 659"/>
                <a:gd name="T1" fmla="*/ 47 h 302"/>
                <a:gd name="T2" fmla="*/ 293 w 659"/>
                <a:gd name="T3" fmla="*/ 0 h 302"/>
                <a:gd name="T4" fmla="*/ 199 w 659"/>
                <a:gd name="T5" fmla="*/ 44 h 302"/>
                <a:gd name="T6" fmla="*/ 284 w 659"/>
                <a:gd name="T7" fmla="*/ 44 h 302"/>
                <a:gd name="T8" fmla="*/ 356 w 659"/>
                <a:gd name="T9" fmla="*/ 99 h 302"/>
                <a:gd name="T10" fmla="*/ 289 w 659"/>
                <a:gd name="T11" fmla="*/ 182 h 302"/>
                <a:gd name="T12" fmla="*/ 249 w 659"/>
                <a:gd name="T13" fmla="*/ 260 h 302"/>
                <a:gd name="T14" fmla="*/ 325 w 659"/>
                <a:gd name="T15" fmla="*/ 284 h 302"/>
                <a:gd name="T16" fmla="*/ 431 w 659"/>
                <a:gd name="T17" fmla="*/ 273 h 302"/>
                <a:gd name="T18" fmla="*/ 472 w 659"/>
                <a:gd name="T19" fmla="*/ 235 h 302"/>
                <a:gd name="T20" fmla="*/ 454 w 659"/>
                <a:gd name="T21" fmla="*/ 200 h 302"/>
                <a:gd name="T22" fmla="*/ 401 w 659"/>
                <a:gd name="T23" fmla="*/ 152 h 302"/>
                <a:gd name="T24" fmla="*/ 414 w 659"/>
                <a:gd name="T25" fmla="*/ 104 h 302"/>
                <a:gd name="T26" fmla="*/ 426 w 659"/>
                <a:gd name="T27" fmla="*/ 143 h 302"/>
                <a:gd name="T28" fmla="*/ 489 w 659"/>
                <a:gd name="T29" fmla="*/ 155 h 302"/>
                <a:gd name="T30" fmla="*/ 472 w 659"/>
                <a:gd name="T31" fmla="*/ 167 h 302"/>
                <a:gd name="T32" fmla="*/ 462 w 659"/>
                <a:gd name="T33" fmla="*/ 186 h 302"/>
                <a:gd name="T34" fmla="*/ 547 w 659"/>
                <a:gd name="T35" fmla="*/ 212 h 302"/>
                <a:gd name="T36" fmla="*/ 618 w 659"/>
                <a:gd name="T37" fmla="*/ 198 h 302"/>
                <a:gd name="T38" fmla="*/ 659 w 659"/>
                <a:gd name="T39" fmla="*/ 184 h 302"/>
                <a:gd name="T40" fmla="*/ 591 w 659"/>
                <a:gd name="T41" fmla="*/ 218 h 302"/>
                <a:gd name="T42" fmla="*/ 499 w 659"/>
                <a:gd name="T43" fmla="*/ 225 h 302"/>
                <a:gd name="T44" fmla="*/ 489 w 659"/>
                <a:gd name="T45" fmla="*/ 271 h 302"/>
                <a:gd name="T46" fmla="*/ 364 w 659"/>
                <a:gd name="T47" fmla="*/ 302 h 302"/>
                <a:gd name="T48" fmla="*/ 263 w 659"/>
                <a:gd name="T49" fmla="*/ 290 h 302"/>
                <a:gd name="T50" fmla="*/ 222 w 659"/>
                <a:gd name="T51" fmla="*/ 253 h 302"/>
                <a:gd name="T52" fmla="*/ 235 w 659"/>
                <a:gd name="T53" fmla="*/ 211 h 302"/>
                <a:gd name="T54" fmla="*/ 164 w 659"/>
                <a:gd name="T55" fmla="*/ 211 h 302"/>
                <a:gd name="T56" fmla="*/ 79 w 659"/>
                <a:gd name="T57" fmla="*/ 200 h 302"/>
                <a:gd name="T58" fmla="*/ 53 w 659"/>
                <a:gd name="T59" fmla="*/ 174 h 302"/>
                <a:gd name="T60" fmla="*/ 87 w 659"/>
                <a:gd name="T61" fmla="*/ 161 h 302"/>
                <a:gd name="T62" fmla="*/ 102 w 659"/>
                <a:gd name="T63" fmla="*/ 196 h 302"/>
                <a:gd name="T64" fmla="*/ 192 w 659"/>
                <a:gd name="T65" fmla="*/ 200 h 302"/>
                <a:gd name="T66" fmla="*/ 267 w 659"/>
                <a:gd name="T67" fmla="*/ 180 h 302"/>
                <a:gd name="T68" fmla="*/ 321 w 659"/>
                <a:gd name="T69" fmla="*/ 108 h 302"/>
                <a:gd name="T70" fmla="*/ 311 w 659"/>
                <a:gd name="T71" fmla="*/ 71 h 302"/>
                <a:gd name="T72" fmla="*/ 235 w 659"/>
                <a:gd name="T73" fmla="*/ 55 h 302"/>
                <a:gd name="T74" fmla="*/ 151 w 659"/>
                <a:gd name="T75" fmla="*/ 62 h 302"/>
                <a:gd name="T76" fmla="*/ 102 w 659"/>
                <a:gd name="T77" fmla="*/ 99 h 302"/>
                <a:gd name="T78" fmla="*/ 61 w 659"/>
                <a:gd name="T79" fmla="*/ 145 h 302"/>
                <a:gd name="T80" fmla="*/ 0 w 659"/>
                <a:gd name="T81" fmla="*/ 165 h 302"/>
                <a:gd name="T82" fmla="*/ 53 w 659"/>
                <a:gd name="T83" fmla="*/ 123 h 302"/>
                <a:gd name="T84" fmla="*/ 87 w 659"/>
                <a:gd name="T85" fmla="*/ 79 h 302"/>
                <a:gd name="T86" fmla="*/ 115 w 659"/>
                <a:gd name="T87" fmla="*/ 6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9" h="302">
                  <a:moveTo>
                    <a:pt x="115" y="60"/>
                  </a:moveTo>
                  <a:lnTo>
                    <a:pt x="93" y="47"/>
                  </a:lnTo>
                  <a:lnTo>
                    <a:pt x="186" y="29"/>
                  </a:lnTo>
                  <a:lnTo>
                    <a:pt x="293" y="0"/>
                  </a:lnTo>
                  <a:lnTo>
                    <a:pt x="306" y="6"/>
                  </a:lnTo>
                  <a:lnTo>
                    <a:pt x="199" y="44"/>
                  </a:lnTo>
                  <a:lnTo>
                    <a:pt x="249" y="41"/>
                  </a:lnTo>
                  <a:lnTo>
                    <a:pt x="284" y="44"/>
                  </a:lnTo>
                  <a:lnTo>
                    <a:pt x="343" y="71"/>
                  </a:lnTo>
                  <a:lnTo>
                    <a:pt x="356" y="99"/>
                  </a:lnTo>
                  <a:lnTo>
                    <a:pt x="356" y="121"/>
                  </a:lnTo>
                  <a:lnTo>
                    <a:pt x="289" y="182"/>
                  </a:lnTo>
                  <a:lnTo>
                    <a:pt x="244" y="239"/>
                  </a:lnTo>
                  <a:lnTo>
                    <a:pt x="249" y="260"/>
                  </a:lnTo>
                  <a:lnTo>
                    <a:pt x="278" y="275"/>
                  </a:lnTo>
                  <a:lnTo>
                    <a:pt x="325" y="284"/>
                  </a:lnTo>
                  <a:lnTo>
                    <a:pt x="388" y="284"/>
                  </a:lnTo>
                  <a:lnTo>
                    <a:pt x="431" y="273"/>
                  </a:lnTo>
                  <a:lnTo>
                    <a:pt x="462" y="255"/>
                  </a:lnTo>
                  <a:lnTo>
                    <a:pt x="472" y="235"/>
                  </a:lnTo>
                  <a:lnTo>
                    <a:pt x="467" y="215"/>
                  </a:lnTo>
                  <a:lnTo>
                    <a:pt x="454" y="200"/>
                  </a:lnTo>
                  <a:lnTo>
                    <a:pt x="414" y="172"/>
                  </a:lnTo>
                  <a:lnTo>
                    <a:pt x="401" y="152"/>
                  </a:lnTo>
                  <a:lnTo>
                    <a:pt x="401" y="131"/>
                  </a:lnTo>
                  <a:lnTo>
                    <a:pt x="414" y="104"/>
                  </a:lnTo>
                  <a:lnTo>
                    <a:pt x="435" y="112"/>
                  </a:lnTo>
                  <a:lnTo>
                    <a:pt x="426" y="143"/>
                  </a:lnTo>
                  <a:lnTo>
                    <a:pt x="462" y="147"/>
                  </a:lnTo>
                  <a:lnTo>
                    <a:pt x="489" y="155"/>
                  </a:lnTo>
                  <a:lnTo>
                    <a:pt x="485" y="165"/>
                  </a:lnTo>
                  <a:lnTo>
                    <a:pt x="472" y="167"/>
                  </a:lnTo>
                  <a:lnTo>
                    <a:pt x="435" y="163"/>
                  </a:lnTo>
                  <a:lnTo>
                    <a:pt x="462" y="186"/>
                  </a:lnTo>
                  <a:lnTo>
                    <a:pt x="506" y="209"/>
                  </a:lnTo>
                  <a:lnTo>
                    <a:pt x="547" y="212"/>
                  </a:lnTo>
                  <a:lnTo>
                    <a:pt x="583" y="211"/>
                  </a:lnTo>
                  <a:lnTo>
                    <a:pt x="618" y="198"/>
                  </a:lnTo>
                  <a:lnTo>
                    <a:pt x="642" y="174"/>
                  </a:lnTo>
                  <a:lnTo>
                    <a:pt x="659" y="184"/>
                  </a:lnTo>
                  <a:lnTo>
                    <a:pt x="632" y="207"/>
                  </a:lnTo>
                  <a:lnTo>
                    <a:pt x="591" y="218"/>
                  </a:lnTo>
                  <a:lnTo>
                    <a:pt x="560" y="225"/>
                  </a:lnTo>
                  <a:lnTo>
                    <a:pt x="499" y="225"/>
                  </a:lnTo>
                  <a:lnTo>
                    <a:pt x="504" y="243"/>
                  </a:lnTo>
                  <a:lnTo>
                    <a:pt x="489" y="271"/>
                  </a:lnTo>
                  <a:lnTo>
                    <a:pt x="441" y="292"/>
                  </a:lnTo>
                  <a:lnTo>
                    <a:pt x="364" y="302"/>
                  </a:lnTo>
                  <a:lnTo>
                    <a:pt x="302" y="302"/>
                  </a:lnTo>
                  <a:lnTo>
                    <a:pt x="263" y="290"/>
                  </a:lnTo>
                  <a:lnTo>
                    <a:pt x="235" y="273"/>
                  </a:lnTo>
                  <a:lnTo>
                    <a:pt x="222" y="253"/>
                  </a:lnTo>
                  <a:lnTo>
                    <a:pt x="222" y="233"/>
                  </a:lnTo>
                  <a:lnTo>
                    <a:pt x="235" y="211"/>
                  </a:lnTo>
                  <a:lnTo>
                    <a:pt x="244" y="202"/>
                  </a:lnTo>
                  <a:lnTo>
                    <a:pt x="164" y="211"/>
                  </a:lnTo>
                  <a:lnTo>
                    <a:pt x="120" y="209"/>
                  </a:lnTo>
                  <a:lnTo>
                    <a:pt x="79" y="200"/>
                  </a:lnTo>
                  <a:lnTo>
                    <a:pt x="57" y="188"/>
                  </a:lnTo>
                  <a:lnTo>
                    <a:pt x="53" y="174"/>
                  </a:lnTo>
                  <a:lnTo>
                    <a:pt x="57" y="161"/>
                  </a:lnTo>
                  <a:lnTo>
                    <a:pt x="87" y="161"/>
                  </a:lnTo>
                  <a:lnTo>
                    <a:pt x="85" y="184"/>
                  </a:lnTo>
                  <a:lnTo>
                    <a:pt x="102" y="196"/>
                  </a:lnTo>
                  <a:lnTo>
                    <a:pt x="156" y="200"/>
                  </a:lnTo>
                  <a:lnTo>
                    <a:pt x="192" y="200"/>
                  </a:lnTo>
                  <a:lnTo>
                    <a:pt x="235" y="192"/>
                  </a:lnTo>
                  <a:lnTo>
                    <a:pt x="267" y="180"/>
                  </a:lnTo>
                  <a:lnTo>
                    <a:pt x="315" y="128"/>
                  </a:lnTo>
                  <a:lnTo>
                    <a:pt x="321" y="108"/>
                  </a:lnTo>
                  <a:lnTo>
                    <a:pt x="325" y="90"/>
                  </a:lnTo>
                  <a:lnTo>
                    <a:pt x="311" y="71"/>
                  </a:lnTo>
                  <a:lnTo>
                    <a:pt x="276" y="59"/>
                  </a:lnTo>
                  <a:lnTo>
                    <a:pt x="235" y="55"/>
                  </a:lnTo>
                  <a:lnTo>
                    <a:pt x="192" y="57"/>
                  </a:lnTo>
                  <a:lnTo>
                    <a:pt x="151" y="62"/>
                  </a:lnTo>
                  <a:lnTo>
                    <a:pt x="115" y="79"/>
                  </a:lnTo>
                  <a:lnTo>
                    <a:pt x="102" y="99"/>
                  </a:lnTo>
                  <a:lnTo>
                    <a:pt x="85" y="124"/>
                  </a:lnTo>
                  <a:lnTo>
                    <a:pt x="61" y="145"/>
                  </a:lnTo>
                  <a:lnTo>
                    <a:pt x="14" y="170"/>
                  </a:lnTo>
                  <a:lnTo>
                    <a:pt x="0" y="165"/>
                  </a:lnTo>
                  <a:lnTo>
                    <a:pt x="27" y="147"/>
                  </a:lnTo>
                  <a:lnTo>
                    <a:pt x="53" y="123"/>
                  </a:lnTo>
                  <a:lnTo>
                    <a:pt x="70" y="94"/>
                  </a:lnTo>
                  <a:lnTo>
                    <a:pt x="87" y="79"/>
                  </a:lnTo>
                  <a:lnTo>
                    <a:pt x="107" y="68"/>
                  </a:lnTo>
                  <a:lnTo>
                    <a:pt x="115" y="6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59" name="Freeform 19"/>
            <p:cNvSpPr>
              <a:spLocks/>
            </p:cNvSpPr>
            <p:nvPr/>
          </p:nvSpPr>
          <p:spPr bwMode="auto">
            <a:xfrm>
              <a:off x="3578" y="3425"/>
              <a:ext cx="148" cy="28"/>
            </a:xfrm>
            <a:custGeom>
              <a:avLst/>
              <a:gdLst>
                <a:gd name="T0" fmla="*/ 0 w 295"/>
                <a:gd name="T1" fmla="*/ 51 h 57"/>
                <a:gd name="T2" fmla="*/ 5 w 295"/>
                <a:gd name="T3" fmla="*/ 57 h 57"/>
                <a:gd name="T4" fmla="*/ 76 w 295"/>
                <a:gd name="T5" fmla="*/ 53 h 57"/>
                <a:gd name="T6" fmla="*/ 151 w 295"/>
                <a:gd name="T7" fmla="*/ 45 h 57"/>
                <a:gd name="T8" fmla="*/ 258 w 295"/>
                <a:gd name="T9" fmla="*/ 23 h 57"/>
                <a:gd name="T10" fmla="*/ 295 w 295"/>
                <a:gd name="T11" fmla="*/ 13 h 57"/>
                <a:gd name="T12" fmla="*/ 263 w 295"/>
                <a:gd name="T13" fmla="*/ 0 h 57"/>
                <a:gd name="T14" fmla="*/ 192 w 295"/>
                <a:gd name="T15" fmla="*/ 23 h 57"/>
                <a:gd name="T16" fmla="*/ 121 w 295"/>
                <a:gd name="T17" fmla="*/ 37 h 57"/>
                <a:gd name="T18" fmla="*/ 50 w 295"/>
                <a:gd name="T19" fmla="*/ 45 h 57"/>
                <a:gd name="T20" fmla="*/ 0 w 295"/>
                <a:gd name="T21" fmla="*/ 51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5" h="57">
                  <a:moveTo>
                    <a:pt x="0" y="51"/>
                  </a:moveTo>
                  <a:lnTo>
                    <a:pt x="5" y="57"/>
                  </a:lnTo>
                  <a:lnTo>
                    <a:pt x="76" y="53"/>
                  </a:lnTo>
                  <a:lnTo>
                    <a:pt x="151" y="45"/>
                  </a:lnTo>
                  <a:lnTo>
                    <a:pt x="258" y="23"/>
                  </a:lnTo>
                  <a:lnTo>
                    <a:pt x="295" y="13"/>
                  </a:lnTo>
                  <a:lnTo>
                    <a:pt x="263" y="0"/>
                  </a:lnTo>
                  <a:lnTo>
                    <a:pt x="192" y="23"/>
                  </a:lnTo>
                  <a:lnTo>
                    <a:pt x="121" y="37"/>
                  </a:lnTo>
                  <a:lnTo>
                    <a:pt x="50" y="45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60" name="Freeform 20"/>
            <p:cNvSpPr>
              <a:spLocks/>
            </p:cNvSpPr>
            <p:nvPr/>
          </p:nvSpPr>
          <p:spPr bwMode="auto">
            <a:xfrm>
              <a:off x="3739" y="3373"/>
              <a:ext cx="160" cy="91"/>
            </a:xfrm>
            <a:custGeom>
              <a:avLst/>
              <a:gdLst>
                <a:gd name="T0" fmla="*/ 313 w 321"/>
                <a:gd name="T1" fmla="*/ 184 h 184"/>
                <a:gd name="T2" fmla="*/ 148 w 321"/>
                <a:gd name="T3" fmla="*/ 143 h 184"/>
                <a:gd name="T4" fmla="*/ 107 w 321"/>
                <a:gd name="T5" fmla="*/ 127 h 184"/>
                <a:gd name="T6" fmla="*/ 0 w 321"/>
                <a:gd name="T7" fmla="*/ 100 h 184"/>
                <a:gd name="T8" fmla="*/ 14 w 321"/>
                <a:gd name="T9" fmla="*/ 92 h 184"/>
                <a:gd name="T10" fmla="*/ 19 w 321"/>
                <a:gd name="T11" fmla="*/ 71 h 184"/>
                <a:gd name="T12" fmla="*/ 45 w 321"/>
                <a:gd name="T13" fmla="*/ 51 h 184"/>
                <a:gd name="T14" fmla="*/ 76 w 321"/>
                <a:gd name="T15" fmla="*/ 38 h 184"/>
                <a:gd name="T16" fmla="*/ 116 w 321"/>
                <a:gd name="T17" fmla="*/ 37 h 184"/>
                <a:gd name="T18" fmla="*/ 49 w 321"/>
                <a:gd name="T19" fmla="*/ 22 h 184"/>
                <a:gd name="T20" fmla="*/ 19 w 321"/>
                <a:gd name="T21" fmla="*/ 6 h 184"/>
                <a:gd name="T22" fmla="*/ 32 w 321"/>
                <a:gd name="T23" fmla="*/ 0 h 184"/>
                <a:gd name="T24" fmla="*/ 76 w 321"/>
                <a:gd name="T25" fmla="*/ 12 h 184"/>
                <a:gd name="T26" fmla="*/ 72 w 321"/>
                <a:gd name="T27" fmla="*/ 2 h 184"/>
                <a:gd name="T28" fmla="*/ 93 w 321"/>
                <a:gd name="T29" fmla="*/ 2 h 184"/>
                <a:gd name="T30" fmla="*/ 152 w 321"/>
                <a:gd name="T31" fmla="*/ 28 h 184"/>
                <a:gd name="T32" fmla="*/ 205 w 321"/>
                <a:gd name="T33" fmla="*/ 38 h 184"/>
                <a:gd name="T34" fmla="*/ 205 w 321"/>
                <a:gd name="T35" fmla="*/ 45 h 184"/>
                <a:gd name="T36" fmla="*/ 174 w 321"/>
                <a:gd name="T37" fmla="*/ 45 h 184"/>
                <a:gd name="T38" fmla="*/ 227 w 321"/>
                <a:gd name="T39" fmla="*/ 69 h 184"/>
                <a:gd name="T40" fmla="*/ 267 w 321"/>
                <a:gd name="T41" fmla="*/ 106 h 184"/>
                <a:gd name="T42" fmla="*/ 281 w 321"/>
                <a:gd name="T43" fmla="*/ 143 h 184"/>
                <a:gd name="T44" fmla="*/ 263 w 321"/>
                <a:gd name="T45" fmla="*/ 143 h 184"/>
                <a:gd name="T46" fmla="*/ 222 w 321"/>
                <a:gd name="T47" fmla="*/ 92 h 184"/>
                <a:gd name="T48" fmla="*/ 174 w 321"/>
                <a:gd name="T49" fmla="*/ 64 h 184"/>
                <a:gd name="T50" fmla="*/ 143 w 321"/>
                <a:gd name="T51" fmla="*/ 55 h 184"/>
                <a:gd name="T52" fmla="*/ 107 w 321"/>
                <a:gd name="T53" fmla="*/ 53 h 184"/>
                <a:gd name="T54" fmla="*/ 76 w 321"/>
                <a:gd name="T55" fmla="*/ 58 h 184"/>
                <a:gd name="T56" fmla="*/ 45 w 321"/>
                <a:gd name="T57" fmla="*/ 73 h 184"/>
                <a:gd name="T58" fmla="*/ 45 w 321"/>
                <a:gd name="T59" fmla="*/ 92 h 184"/>
                <a:gd name="T60" fmla="*/ 321 w 321"/>
                <a:gd name="T61" fmla="*/ 178 h 184"/>
                <a:gd name="T62" fmla="*/ 313 w 321"/>
                <a:gd name="T63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1" h="184">
                  <a:moveTo>
                    <a:pt x="313" y="184"/>
                  </a:moveTo>
                  <a:lnTo>
                    <a:pt x="148" y="143"/>
                  </a:lnTo>
                  <a:lnTo>
                    <a:pt x="107" y="127"/>
                  </a:lnTo>
                  <a:lnTo>
                    <a:pt x="0" y="100"/>
                  </a:lnTo>
                  <a:lnTo>
                    <a:pt x="14" y="92"/>
                  </a:lnTo>
                  <a:lnTo>
                    <a:pt x="19" y="71"/>
                  </a:lnTo>
                  <a:lnTo>
                    <a:pt x="45" y="51"/>
                  </a:lnTo>
                  <a:lnTo>
                    <a:pt x="76" y="38"/>
                  </a:lnTo>
                  <a:lnTo>
                    <a:pt x="116" y="37"/>
                  </a:lnTo>
                  <a:lnTo>
                    <a:pt x="49" y="22"/>
                  </a:lnTo>
                  <a:lnTo>
                    <a:pt x="19" y="6"/>
                  </a:lnTo>
                  <a:lnTo>
                    <a:pt x="32" y="0"/>
                  </a:lnTo>
                  <a:lnTo>
                    <a:pt x="76" y="12"/>
                  </a:lnTo>
                  <a:lnTo>
                    <a:pt x="72" y="2"/>
                  </a:lnTo>
                  <a:lnTo>
                    <a:pt x="93" y="2"/>
                  </a:lnTo>
                  <a:lnTo>
                    <a:pt x="152" y="28"/>
                  </a:lnTo>
                  <a:lnTo>
                    <a:pt x="205" y="38"/>
                  </a:lnTo>
                  <a:lnTo>
                    <a:pt x="205" y="45"/>
                  </a:lnTo>
                  <a:lnTo>
                    <a:pt x="174" y="45"/>
                  </a:lnTo>
                  <a:lnTo>
                    <a:pt x="227" y="69"/>
                  </a:lnTo>
                  <a:lnTo>
                    <a:pt x="267" y="106"/>
                  </a:lnTo>
                  <a:lnTo>
                    <a:pt x="281" y="143"/>
                  </a:lnTo>
                  <a:lnTo>
                    <a:pt x="263" y="143"/>
                  </a:lnTo>
                  <a:lnTo>
                    <a:pt x="222" y="92"/>
                  </a:lnTo>
                  <a:lnTo>
                    <a:pt x="174" y="64"/>
                  </a:lnTo>
                  <a:lnTo>
                    <a:pt x="143" y="55"/>
                  </a:lnTo>
                  <a:lnTo>
                    <a:pt x="107" y="53"/>
                  </a:lnTo>
                  <a:lnTo>
                    <a:pt x="76" y="58"/>
                  </a:lnTo>
                  <a:lnTo>
                    <a:pt x="45" y="73"/>
                  </a:lnTo>
                  <a:lnTo>
                    <a:pt x="45" y="92"/>
                  </a:lnTo>
                  <a:lnTo>
                    <a:pt x="321" y="178"/>
                  </a:lnTo>
                  <a:lnTo>
                    <a:pt x="313" y="184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61" name="Freeform 21"/>
            <p:cNvSpPr>
              <a:spLocks/>
            </p:cNvSpPr>
            <p:nvPr/>
          </p:nvSpPr>
          <p:spPr bwMode="auto">
            <a:xfrm>
              <a:off x="3658" y="3450"/>
              <a:ext cx="31" cy="11"/>
            </a:xfrm>
            <a:custGeom>
              <a:avLst/>
              <a:gdLst>
                <a:gd name="T0" fmla="*/ 26 w 62"/>
                <a:gd name="T1" fmla="*/ 0 h 21"/>
                <a:gd name="T2" fmla="*/ 0 w 62"/>
                <a:gd name="T3" fmla="*/ 6 h 21"/>
                <a:gd name="T4" fmla="*/ 0 w 62"/>
                <a:gd name="T5" fmla="*/ 18 h 21"/>
                <a:gd name="T6" fmla="*/ 35 w 62"/>
                <a:gd name="T7" fmla="*/ 21 h 21"/>
                <a:gd name="T8" fmla="*/ 62 w 62"/>
                <a:gd name="T9" fmla="*/ 11 h 21"/>
                <a:gd name="T10" fmla="*/ 48 w 62"/>
                <a:gd name="T11" fmla="*/ 4 h 21"/>
                <a:gd name="T12" fmla="*/ 26 w 62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21">
                  <a:moveTo>
                    <a:pt x="26" y="0"/>
                  </a:moveTo>
                  <a:lnTo>
                    <a:pt x="0" y="6"/>
                  </a:lnTo>
                  <a:lnTo>
                    <a:pt x="0" y="18"/>
                  </a:lnTo>
                  <a:lnTo>
                    <a:pt x="35" y="21"/>
                  </a:lnTo>
                  <a:lnTo>
                    <a:pt x="62" y="11"/>
                  </a:lnTo>
                  <a:lnTo>
                    <a:pt x="48" y="4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62" name="Freeform 22"/>
            <p:cNvSpPr>
              <a:spLocks/>
            </p:cNvSpPr>
            <p:nvPr/>
          </p:nvSpPr>
          <p:spPr bwMode="auto">
            <a:xfrm>
              <a:off x="3569" y="3508"/>
              <a:ext cx="319" cy="38"/>
            </a:xfrm>
            <a:custGeom>
              <a:avLst/>
              <a:gdLst>
                <a:gd name="T0" fmla="*/ 607 w 638"/>
                <a:gd name="T1" fmla="*/ 19 h 77"/>
                <a:gd name="T2" fmla="*/ 548 w 638"/>
                <a:gd name="T3" fmla="*/ 47 h 77"/>
                <a:gd name="T4" fmla="*/ 469 w 638"/>
                <a:gd name="T5" fmla="*/ 68 h 77"/>
                <a:gd name="T6" fmla="*/ 379 w 638"/>
                <a:gd name="T7" fmla="*/ 77 h 77"/>
                <a:gd name="T8" fmla="*/ 280 w 638"/>
                <a:gd name="T9" fmla="*/ 77 h 77"/>
                <a:gd name="T10" fmla="*/ 183 w 638"/>
                <a:gd name="T11" fmla="*/ 68 h 77"/>
                <a:gd name="T12" fmla="*/ 99 w 638"/>
                <a:gd name="T13" fmla="*/ 51 h 77"/>
                <a:gd name="T14" fmla="*/ 45 w 638"/>
                <a:gd name="T15" fmla="*/ 33 h 77"/>
                <a:gd name="T16" fmla="*/ 0 w 638"/>
                <a:gd name="T17" fmla="*/ 33 h 77"/>
                <a:gd name="T18" fmla="*/ 0 w 638"/>
                <a:gd name="T19" fmla="*/ 21 h 77"/>
                <a:gd name="T20" fmla="*/ 130 w 638"/>
                <a:gd name="T21" fmla="*/ 0 h 77"/>
                <a:gd name="T22" fmla="*/ 134 w 638"/>
                <a:gd name="T23" fmla="*/ 8 h 77"/>
                <a:gd name="T24" fmla="*/ 85 w 638"/>
                <a:gd name="T25" fmla="*/ 23 h 77"/>
                <a:gd name="T26" fmla="*/ 143 w 638"/>
                <a:gd name="T27" fmla="*/ 42 h 77"/>
                <a:gd name="T28" fmla="*/ 228 w 638"/>
                <a:gd name="T29" fmla="*/ 56 h 77"/>
                <a:gd name="T30" fmla="*/ 317 w 638"/>
                <a:gd name="T31" fmla="*/ 62 h 77"/>
                <a:gd name="T32" fmla="*/ 402 w 638"/>
                <a:gd name="T33" fmla="*/ 62 h 77"/>
                <a:gd name="T34" fmla="*/ 486 w 638"/>
                <a:gd name="T35" fmla="*/ 49 h 77"/>
                <a:gd name="T36" fmla="*/ 553 w 638"/>
                <a:gd name="T37" fmla="*/ 31 h 77"/>
                <a:gd name="T38" fmla="*/ 584 w 638"/>
                <a:gd name="T39" fmla="*/ 16 h 77"/>
                <a:gd name="T40" fmla="*/ 584 w 638"/>
                <a:gd name="T41" fmla="*/ 7 h 77"/>
                <a:gd name="T42" fmla="*/ 615 w 638"/>
                <a:gd name="T43" fmla="*/ 7 h 77"/>
                <a:gd name="T44" fmla="*/ 638 w 638"/>
                <a:gd name="T45" fmla="*/ 21 h 77"/>
                <a:gd name="T46" fmla="*/ 607 w 638"/>
                <a:gd name="T47" fmla="*/ 19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38" h="77">
                  <a:moveTo>
                    <a:pt x="607" y="19"/>
                  </a:moveTo>
                  <a:lnTo>
                    <a:pt x="548" y="47"/>
                  </a:lnTo>
                  <a:lnTo>
                    <a:pt x="469" y="68"/>
                  </a:lnTo>
                  <a:lnTo>
                    <a:pt x="379" y="77"/>
                  </a:lnTo>
                  <a:lnTo>
                    <a:pt x="280" y="77"/>
                  </a:lnTo>
                  <a:lnTo>
                    <a:pt x="183" y="68"/>
                  </a:lnTo>
                  <a:lnTo>
                    <a:pt x="99" y="51"/>
                  </a:lnTo>
                  <a:lnTo>
                    <a:pt x="45" y="33"/>
                  </a:lnTo>
                  <a:lnTo>
                    <a:pt x="0" y="33"/>
                  </a:lnTo>
                  <a:lnTo>
                    <a:pt x="0" y="21"/>
                  </a:lnTo>
                  <a:lnTo>
                    <a:pt x="130" y="0"/>
                  </a:lnTo>
                  <a:lnTo>
                    <a:pt x="134" y="8"/>
                  </a:lnTo>
                  <a:lnTo>
                    <a:pt x="85" y="23"/>
                  </a:lnTo>
                  <a:lnTo>
                    <a:pt x="143" y="42"/>
                  </a:lnTo>
                  <a:lnTo>
                    <a:pt x="228" y="56"/>
                  </a:lnTo>
                  <a:lnTo>
                    <a:pt x="317" y="62"/>
                  </a:lnTo>
                  <a:lnTo>
                    <a:pt x="402" y="62"/>
                  </a:lnTo>
                  <a:lnTo>
                    <a:pt x="486" y="49"/>
                  </a:lnTo>
                  <a:lnTo>
                    <a:pt x="553" y="31"/>
                  </a:lnTo>
                  <a:lnTo>
                    <a:pt x="584" y="16"/>
                  </a:lnTo>
                  <a:lnTo>
                    <a:pt x="584" y="7"/>
                  </a:lnTo>
                  <a:lnTo>
                    <a:pt x="615" y="7"/>
                  </a:lnTo>
                  <a:lnTo>
                    <a:pt x="638" y="21"/>
                  </a:lnTo>
                  <a:lnTo>
                    <a:pt x="607" y="19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63" name="Freeform 23"/>
            <p:cNvSpPr>
              <a:spLocks/>
            </p:cNvSpPr>
            <p:nvPr/>
          </p:nvSpPr>
          <p:spPr bwMode="auto">
            <a:xfrm>
              <a:off x="3692" y="3555"/>
              <a:ext cx="69" cy="14"/>
            </a:xfrm>
            <a:custGeom>
              <a:avLst/>
              <a:gdLst>
                <a:gd name="T0" fmla="*/ 0 w 138"/>
                <a:gd name="T1" fmla="*/ 20 h 26"/>
                <a:gd name="T2" fmla="*/ 35 w 138"/>
                <a:gd name="T3" fmla="*/ 13 h 26"/>
                <a:gd name="T4" fmla="*/ 35 w 138"/>
                <a:gd name="T5" fmla="*/ 4 h 26"/>
                <a:gd name="T6" fmla="*/ 93 w 138"/>
                <a:gd name="T7" fmla="*/ 0 h 26"/>
                <a:gd name="T8" fmla="*/ 138 w 138"/>
                <a:gd name="T9" fmla="*/ 19 h 26"/>
                <a:gd name="T10" fmla="*/ 125 w 138"/>
                <a:gd name="T11" fmla="*/ 22 h 26"/>
                <a:gd name="T12" fmla="*/ 80 w 138"/>
                <a:gd name="T13" fmla="*/ 19 h 26"/>
                <a:gd name="T14" fmla="*/ 53 w 138"/>
                <a:gd name="T15" fmla="*/ 19 h 26"/>
                <a:gd name="T16" fmla="*/ 2 w 138"/>
                <a:gd name="T17" fmla="*/ 26 h 26"/>
                <a:gd name="T18" fmla="*/ 0 w 138"/>
                <a:gd name="T19" fmla="*/ 2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8" h="26">
                  <a:moveTo>
                    <a:pt x="0" y="20"/>
                  </a:moveTo>
                  <a:lnTo>
                    <a:pt x="35" y="13"/>
                  </a:lnTo>
                  <a:lnTo>
                    <a:pt x="35" y="4"/>
                  </a:lnTo>
                  <a:lnTo>
                    <a:pt x="93" y="0"/>
                  </a:lnTo>
                  <a:lnTo>
                    <a:pt x="138" y="19"/>
                  </a:lnTo>
                  <a:lnTo>
                    <a:pt x="125" y="22"/>
                  </a:lnTo>
                  <a:lnTo>
                    <a:pt x="80" y="19"/>
                  </a:lnTo>
                  <a:lnTo>
                    <a:pt x="53" y="19"/>
                  </a:lnTo>
                  <a:lnTo>
                    <a:pt x="2" y="26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71064" name="Group 24"/>
          <p:cNvGrpSpPr>
            <a:grpSpLocks/>
          </p:cNvGrpSpPr>
          <p:nvPr/>
        </p:nvGrpSpPr>
        <p:grpSpPr bwMode="auto">
          <a:xfrm>
            <a:off x="4876800" y="4800600"/>
            <a:ext cx="1022350" cy="1049338"/>
            <a:chOff x="1929" y="3676"/>
            <a:chExt cx="273" cy="207"/>
          </a:xfrm>
        </p:grpSpPr>
        <p:sp>
          <p:nvSpPr>
            <p:cNvPr id="471065" name="Freeform 25"/>
            <p:cNvSpPr>
              <a:spLocks/>
            </p:cNvSpPr>
            <p:nvPr/>
          </p:nvSpPr>
          <p:spPr bwMode="auto">
            <a:xfrm>
              <a:off x="1962" y="3817"/>
              <a:ext cx="180" cy="47"/>
            </a:xfrm>
            <a:custGeom>
              <a:avLst/>
              <a:gdLst>
                <a:gd name="T0" fmla="*/ 38 w 359"/>
                <a:gd name="T1" fmla="*/ 0 h 96"/>
                <a:gd name="T2" fmla="*/ 9 w 359"/>
                <a:gd name="T3" fmla="*/ 25 h 96"/>
                <a:gd name="T4" fmla="*/ 0 w 359"/>
                <a:gd name="T5" fmla="*/ 51 h 96"/>
                <a:gd name="T6" fmla="*/ 35 w 359"/>
                <a:gd name="T7" fmla="*/ 96 h 96"/>
                <a:gd name="T8" fmla="*/ 50 w 359"/>
                <a:gd name="T9" fmla="*/ 88 h 96"/>
                <a:gd name="T10" fmla="*/ 40 w 359"/>
                <a:gd name="T11" fmla="*/ 71 h 96"/>
                <a:gd name="T12" fmla="*/ 38 w 359"/>
                <a:gd name="T13" fmla="*/ 54 h 96"/>
                <a:gd name="T14" fmla="*/ 59 w 359"/>
                <a:gd name="T15" fmla="*/ 44 h 96"/>
                <a:gd name="T16" fmla="*/ 87 w 359"/>
                <a:gd name="T17" fmla="*/ 44 h 96"/>
                <a:gd name="T18" fmla="*/ 98 w 359"/>
                <a:gd name="T19" fmla="*/ 53 h 96"/>
                <a:gd name="T20" fmla="*/ 114 w 359"/>
                <a:gd name="T21" fmla="*/ 71 h 96"/>
                <a:gd name="T22" fmla="*/ 137 w 359"/>
                <a:gd name="T23" fmla="*/ 77 h 96"/>
                <a:gd name="T24" fmla="*/ 163 w 359"/>
                <a:gd name="T25" fmla="*/ 74 h 96"/>
                <a:gd name="T26" fmla="*/ 193 w 359"/>
                <a:gd name="T27" fmla="*/ 62 h 96"/>
                <a:gd name="T28" fmla="*/ 217 w 359"/>
                <a:gd name="T29" fmla="*/ 59 h 96"/>
                <a:gd name="T30" fmla="*/ 235 w 359"/>
                <a:gd name="T31" fmla="*/ 59 h 96"/>
                <a:gd name="T32" fmla="*/ 254 w 359"/>
                <a:gd name="T33" fmla="*/ 60 h 96"/>
                <a:gd name="T34" fmla="*/ 282 w 359"/>
                <a:gd name="T35" fmla="*/ 66 h 96"/>
                <a:gd name="T36" fmla="*/ 308 w 359"/>
                <a:gd name="T37" fmla="*/ 66 h 96"/>
                <a:gd name="T38" fmla="*/ 329 w 359"/>
                <a:gd name="T39" fmla="*/ 59 h 96"/>
                <a:gd name="T40" fmla="*/ 345 w 359"/>
                <a:gd name="T41" fmla="*/ 64 h 96"/>
                <a:gd name="T42" fmla="*/ 359 w 359"/>
                <a:gd name="T43" fmla="*/ 54 h 96"/>
                <a:gd name="T44" fmla="*/ 326 w 359"/>
                <a:gd name="T45" fmla="*/ 35 h 96"/>
                <a:gd name="T46" fmla="*/ 311 w 359"/>
                <a:gd name="T47" fmla="*/ 44 h 96"/>
                <a:gd name="T48" fmla="*/ 315 w 359"/>
                <a:gd name="T49" fmla="*/ 53 h 96"/>
                <a:gd name="T50" fmla="*/ 301 w 359"/>
                <a:gd name="T51" fmla="*/ 56 h 96"/>
                <a:gd name="T52" fmla="*/ 284 w 359"/>
                <a:gd name="T53" fmla="*/ 56 h 96"/>
                <a:gd name="T54" fmla="*/ 254 w 359"/>
                <a:gd name="T55" fmla="*/ 51 h 96"/>
                <a:gd name="T56" fmla="*/ 226 w 359"/>
                <a:gd name="T57" fmla="*/ 49 h 96"/>
                <a:gd name="T58" fmla="*/ 200 w 359"/>
                <a:gd name="T59" fmla="*/ 51 h 96"/>
                <a:gd name="T60" fmla="*/ 166 w 359"/>
                <a:gd name="T61" fmla="*/ 62 h 96"/>
                <a:gd name="T62" fmla="*/ 145 w 359"/>
                <a:gd name="T63" fmla="*/ 62 h 96"/>
                <a:gd name="T64" fmla="*/ 130 w 359"/>
                <a:gd name="T65" fmla="*/ 56 h 96"/>
                <a:gd name="T66" fmla="*/ 114 w 359"/>
                <a:gd name="T67" fmla="*/ 39 h 96"/>
                <a:gd name="T68" fmla="*/ 94 w 359"/>
                <a:gd name="T69" fmla="*/ 26 h 96"/>
                <a:gd name="T70" fmla="*/ 75 w 359"/>
                <a:gd name="T71" fmla="*/ 25 h 96"/>
                <a:gd name="T72" fmla="*/ 55 w 359"/>
                <a:gd name="T73" fmla="*/ 28 h 96"/>
                <a:gd name="T74" fmla="*/ 30 w 359"/>
                <a:gd name="T75" fmla="*/ 37 h 96"/>
                <a:gd name="T76" fmla="*/ 30 w 359"/>
                <a:gd name="T77" fmla="*/ 23 h 96"/>
                <a:gd name="T78" fmla="*/ 47 w 359"/>
                <a:gd name="T79" fmla="*/ 0 h 96"/>
                <a:gd name="T80" fmla="*/ 38 w 359"/>
                <a:gd name="T81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59" h="96">
                  <a:moveTo>
                    <a:pt x="38" y="0"/>
                  </a:moveTo>
                  <a:lnTo>
                    <a:pt x="9" y="25"/>
                  </a:lnTo>
                  <a:lnTo>
                    <a:pt x="0" y="51"/>
                  </a:lnTo>
                  <a:lnTo>
                    <a:pt x="35" y="96"/>
                  </a:lnTo>
                  <a:lnTo>
                    <a:pt x="50" y="88"/>
                  </a:lnTo>
                  <a:lnTo>
                    <a:pt x="40" y="71"/>
                  </a:lnTo>
                  <a:lnTo>
                    <a:pt x="38" y="54"/>
                  </a:lnTo>
                  <a:lnTo>
                    <a:pt x="59" y="44"/>
                  </a:lnTo>
                  <a:lnTo>
                    <a:pt x="87" y="44"/>
                  </a:lnTo>
                  <a:lnTo>
                    <a:pt x="98" y="53"/>
                  </a:lnTo>
                  <a:lnTo>
                    <a:pt x="114" y="71"/>
                  </a:lnTo>
                  <a:lnTo>
                    <a:pt x="137" y="77"/>
                  </a:lnTo>
                  <a:lnTo>
                    <a:pt x="163" y="74"/>
                  </a:lnTo>
                  <a:lnTo>
                    <a:pt x="193" y="62"/>
                  </a:lnTo>
                  <a:lnTo>
                    <a:pt x="217" y="59"/>
                  </a:lnTo>
                  <a:lnTo>
                    <a:pt x="235" y="59"/>
                  </a:lnTo>
                  <a:lnTo>
                    <a:pt x="254" y="60"/>
                  </a:lnTo>
                  <a:lnTo>
                    <a:pt x="282" y="66"/>
                  </a:lnTo>
                  <a:lnTo>
                    <a:pt x="308" y="66"/>
                  </a:lnTo>
                  <a:lnTo>
                    <a:pt x="329" y="59"/>
                  </a:lnTo>
                  <a:lnTo>
                    <a:pt x="345" y="64"/>
                  </a:lnTo>
                  <a:lnTo>
                    <a:pt x="359" y="54"/>
                  </a:lnTo>
                  <a:lnTo>
                    <a:pt x="326" y="35"/>
                  </a:lnTo>
                  <a:lnTo>
                    <a:pt x="311" y="44"/>
                  </a:lnTo>
                  <a:lnTo>
                    <a:pt x="315" y="53"/>
                  </a:lnTo>
                  <a:lnTo>
                    <a:pt x="301" y="56"/>
                  </a:lnTo>
                  <a:lnTo>
                    <a:pt x="284" y="56"/>
                  </a:lnTo>
                  <a:lnTo>
                    <a:pt x="254" y="51"/>
                  </a:lnTo>
                  <a:lnTo>
                    <a:pt x="226" y="49"/>
                  </a:lnTo>
                  <a:lnTo>
                    <a:pt x="200" y="51"/>
                  </a:lnTo>
                  <a:lnTo>
                    <a:pt x="166" y="62"/>
                  </a:lnTo>
                  <a:lnTo>
                    <a:pt x="145" y="62"/>
                  </a:lnTo>
                  <a:lnTo>
                    <a:pt x="130" y="56"/>
                  </a:lnTo>
                  <a:lnTo>
                    <a:pt x="114" y="39"/>
                  </a:lnTo>
                  <a:lnTo>
                    <a:pt x="94" y="26"/>
                  </a:lnTo>
                  <a:lnTo>
                    <a:pt x="75" y="25"/>
                  </a:lnTo>
                  <a:lnTo>
                    <a:pt x="55" y="28"/>
                  </a:lnTo>
                  <a:lnTo>
                    <a:pt x="30" y="37"/>
                  </a:lnTo>
                  <a:lnTo>
                    <a:pt x="30" y="23"/>
                  </a:lnTo>
                  <a:lnTo>
                    <a:pt x="47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66" name="Freeform 26"/>
            <p:cNvSpPr>
              <a:spLocks/>
            </p:cNvSpPr>
            <p:nvPr/>
          </p:nvSpPr>
          <p:spPr bwMode="auto">
            <a:xfrm>
              <a:off x="1934" y="3719"/>
              <a:ext cx="124" cy="57"/>
            </a:xfrm>
            <a:custGeom>
              <a:avLst/>
              <a:gdLst>
                <a:gd name="T0" fmla="*/ 103 w 249"/>
                <a:gd name="T1" fmla="*/ 1 h 114"/>
                <a:gd name="T2" fmla="*/ 34 w 249"/>
                <a:gd name="T3" fmla="*/ 21 h 114"/>
                <a:gd name="T4" fmla="*/ 0 w 249"/>
                <a:gd name="T5" fmla="*/ 54 h 114"/>
                <a:gd name="T6" fmla="*/ 16 w 249"/>
                <a:gd name="T7" fmla="*/ 96 h 114"/>
                <a:gd name="T8" fmla="*/ 64 w 249"/>
                <a:gd name="T9" fmla="*/ 109 h 114"/>
                <a:gd name="T10" fmla="*/ 147 w 249"/>
                <a:gd name="T11" fmla="*/ 114 h 114"/>
                <a:gd name="T12" fmla="*/ 188 w 249"/>
                <a:gd name="T13" fmla="*/ 100 h 114"/>
                <a:gd name="T14" fmla="*/ 238 w 249"/>
                <a:gd name="T15" fmla="*/ 64 h 114"/>
                <a:gd name="T16" fmla="*/ 249 w 249"/>
                <a:gd name="T17" fmla="*/ 45 h 114"/>
                <a:gd name="T18" fmla="*/ 238 w 249"/>
                <a:gd name="T19" fmla="*/ 21 h 114"/>
                <a:gd name="T20" fmla="*/ 191 w 249"/>
                <a:gd name="T21" fmla="*/ 3 h 114"/>
                <a:gd name="T22" fmla="*/ 155 w 249"/>
                <a:gd name="T23" fmla="*/ 0 h 114"/>
                <a:gd name="T24" fmla="*/ 103 w 249"/>
                <a:gd name="T25" fmla="*/ 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9" h="114">
                  <a:moveTo>
                    <a:pt x="103" y="1"/>
                  </a:moveTo>
                  <a:lnTo>
                    <a:pt x="34" y="21"/>
                  </a:lnTo>
                  <a:lnTo>
                    <a:pt x="0" y="54"/>
                  </a:lnTo>
                  <a:lnTo>
                    <a:pt x="16" y="96"/>
                  </a:lnTo>
                  <a:lnTo>
                    <a:pt x="64" y="109"/>
                  </a:lnTo>
                  <a:lnTo>
                    <a:pt x="147" y="114"/>
                  </a:lnTo>
                  <a:lnTo>
                    <a:pt x="188" y="100"/>
                  </a:lnTo>
                  <a:lnTo>
                    <a:pt x="238" y="64"/>
                  </a:lnTo>
                  <a:lnTo>
                    <a:pt x="249" y="45"/>
                  </a:lnTo>
                  <a:lnTo>
                    <a:pt x="238" y="21"/>
                  </a:lnTo>
                  <a:lnTo>
                    <a:pt x="191" y="3"/>
                  </a:lnTo>
                  <a:lnTo>
                    <a:pt x="155" y="0"/>
                  </a:lnTo>
                  <a:lnTo>
                    <a:pt x="103" y="1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67" name="Freeform 27"/>
            <p:cNvSpPr>
              <a:spLocks/>
            </p:cNvSpPr>
            <p:nvPr/>
          </p:nvSpPr>
          <p:spPr bwMode="auto">
            <a:xfrm>
              <a:off x="2076" y="3717"/>
              <a:ext cx="121" cy="61"/>
            </a:xfrm>
            <a:custGeom>
              <a:avLst/>
              <a:gdLst>
                <a:gd name="T0" fmla="*/ 60 w 241"/>
                <a:gd name="T1" fmla="*/ 5 h 123"/>
                <a:gd name="T2" fmla="*/ 18 w 241"/>
                <a:gd name="T3" fmla="*/ 16 h 123"/>
                <a:gd name="T4" fmla="*/ 0 w 241"/>
                <a:gd name="T5" fmla="*/ 39 h 123"/>
                <a:gd name="T6" fmla="*/ 7 w 241"/>
                <a:gd name="T7" fmla="*/ 70 h 123"/>
                <a:gd name="T8" fmla="*/ 63 w 241"/>
                <a:gd name="T9" fmla="*/ 111 h 123"/>
                <a:gd name="T10" fmla="*/ 123 w 241"/>
                <a:gd name="T11" fmla="*/ 123 h 123"/>
                <a:gd name="T12" fmla="*/ 185 w 241"/>
                <a:gd name="T13" fmla="*/ 123 h 123"/>
                <a:gd name="T14" fmla="*/ 220 w 241"/>
                <a:gd name="T15" fmla="*/ 111 h 123"/>
                <a:gd name="T16" fmla="*/ 241 w 241"/>
                <a:gd name="T17" fmla="*/ 85 h 123"/>
                <a:gd name="T18" fmla="*/ 230 w 241"/>
                <a:gd name="T19" fmla="*/ 39 h 123"/>
                <a:gd name="T20" fmla="*/ 200 w 241"/>
                <a:gd name="T21" fmla="*/ 13 h 123"/>
                <a:gd name="T22" fmla="*/ 147 w 241"/>
                <a:gd name="T23" fmla="*/ 1 h 123"/>
                <a:gd name="T24" fmla="*/ 101 w 241"/>
                <a:gd name="T25" fmla="*/ 0 h 123"/>
                <a:gd name="T26" fmla="*/ 60 w 241"/>
                <a:gd name="T27" fmla="*/ 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1" h="123">
                  <a:moveTo>
                    <a:pt x="60" y="5"/>
                  </a:moveTo>
                  <a:lnTo>
                    <a:pt x="18" y="16"/>
                  </a:lnTo>
                  <a:lnTo>
                    <a:pt x="0" y="39"/>
                  </a:lnTo>
                  <a:lnTo>
                    <a:pt x="7" y="70"/>
                  </a:lnTo>
                  <a:lnTo>
                    <a:pt x="63" y="111"/>
                  </a:lnTo>
                  <a:lnTo>
                    <a:pt x="123" y="123"/>
                  </a:lnTo>
                  <a:lnTo>
                    <a:pt x="185" y="123"/>
                  </a:lnTo>
                  <a:lnTo>
                    <a:pt x="220" y="111"/>
                  </a:lnTo>
                  <a:lnTo>
                    <a:pt x="241" y="85"/>
                  </a:lnTo>
                  <a:lnTo>
                    <a:pt x="230" y="39"/>
                  </a:lnTo>
                  <a:lnTo>
                    <a:pt x="200" y="13"/>
                  </a:lnTo>
                  <a:lnTo>
                    <a:pt x="147" y="1"/>
                  </a:lnTo>
                  <a:lnTo>
                    <a:pt x="101" y="0"/>
                  </a:lnTo>
                  <a:lnTo>
                    <a:pt x="60" y="5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68" name="Freeform 28"/>
            <p:cNvSpPr>
              <a:spLocks/>
            </p:cNvSpPr>
            <p:nvPr/>
          </p:nvSpPr>
          <p:spPr bwMode="auto">
            <a:xfrm>
              <a:off x="1968" y="3679"/>
              <a:ext cx="79" cy="18"/>
            </a:xfrm>
            <a:custGeom>
              <a:avLst/>
              <a:gdLst>
                <a:gd name="T0" fmla="*/ 0 w 160"/>
                <a:gd name="T1" fmla="*/ 27 h 37"/>
                <a:gd name="T2" fmla="*/ 7 w 160"/>
                <a:gd name="T3" fmla="*/ 37 h 37"/>
                <a:gd name="T4" fmla="*/ 53 w 160"/>
                <a:gd name="T5" fmla="*/ 37 h 37"/>
                <a:gd name="T6" fmla="*/ 160 w 160"/>
                <a:gd name="T7" fmla="*/ 5 h 37"/>
                <a:gd name="T8" fmla="*/ 148 w 160"/>
                <a:gd name="T9" fmla="*/ 0 h 37"/>
                <a:gd name="T10" fmla="*/ 65 w 160"/>
                <a:gd name="T11" fmla="*/ 21 h 37"/>
                <a:gd name="T12" fmla="*/ 0 w 160"/>
                <a:gd name="T13" fmla="*/ 2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37">
                  <a:moveTo>
                    <a:pt x="0" y="27"/>
                  </a:moveTo>
                  <a:lnTo>
                    <a:pt x="7" y="37"/>
                  </a:lnTo>
                  <a:lnTo>
                    <a:pt x="53" y="37"/>
                  </a:lnTo>
                  <a:lnTo>
                    <a:pt x="160" y="5"/>
                  </a:lnTo>
                  <a:lnTo>
                    <a:pt x="148" y="0"/>
                  </a:lnTo>
                  <a:lnTo>
                    <a:pt x="65" y="21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69" name="Freeform 29"/>
            <p:cNvSpPr>
              <a:spLocks/>
            </p:cNvSpPr>
            <p:nvPr/>
          </p:nvSpPr>
          <p:spPr bwMode="auto">
            <a:xfrm>
              <a:off x="2091" y="3676"/>
              <a:ext cx="76" cy="22"/>
            </a:xfrm>
            <a:custGeom>
              <a:avLst/>
              <a:gdLst>
                <a:gd name="T0" fmla="*/ 0 w 152"/>
                <a:gd name="T1" fmla="*/ 11 h 46"/>
                <a:gd name="T2" fmla="*/ 30 w 152"/>
                <a:gd name="T3" fmla="*/ 0 h 46"/>
                <a:gd name="T4" fmla="*/ 48 w 152"/>
                <a:gd name="T5" fmla="*/ 0 h 46"/>
                <a:gd name="T6" fmla="*/ 152 w 152"/>
                <a:gd name="T7" fmla="*/ 41 h 46"/>
                <a:gd name="T8" fmla="*/ 139 w 152"/>
                <a:gd name="T9" fmla="*/ 46 h 46"/>
                <a:gd name="T10" fmla="*/ 10 w 152"/>
                <a:gd name="T11" fmla="*/ 17 h 46"/>
                <a:gd name="T12" fmla="*/ 0 w 152"/>
                <a:gd name="T13" fmla="*/ 1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46">
                  <a:moveTo>
                    <a:pt x="0" y="11"/>
                  </a:moveTo>
                  <a:lnTo>
                    <a:pt x="30" y="0"/>
                  </a:lnTo>
                  <a:lnTo>
                    <a:pt x="48" y="0"/>
                  </a:lnTo>
                  <a:lnTo>
                    <a:pt x="152" y="41"/>
                  </a:lnTo>
                  <a:lnTo>
                    <a:pt x="139" y="46"/>
                  </a:lnTo>
                  <a:lnTo>
                    <a:pt x="10" y="17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70" name="Freeform 30"/>
            <p:cNvSpPr>
              <a:spLocks/>
            </p:cNvSpPr>
            <p:nvPr/>
          </p:nvSpPr>
          <p:spPr bwMode="auto">
            <a:xfrm>
              <a:off x="1964" y="3714"/>
              <a:ext cx="223" cy="112"/>
            </a:xfrm>
            <a:custGeom>
              <a:avLst/>
              <a:gdLst>
                <a:gd name="T0" fmla="*/ 0 w 447"/>
                <a:gd name="T1" fmla="*/ 15 h 223"/>
                <a:gd name="T2" fmla="*/ 107 w 447"/>
                <a:gd name="T3" fmla="*/ 15 h 223"/>
                <a:gd name="T4" fmla="*/ 174 w 447"/>
                <a:gd name="T5" fmla="*/ 33 h 223"/>
                <a:gd name="T6" fmla="*/ 182 w 447"/>
                <a:gd name="T7" fmla="*/ 52 h 223"/>
                <a:gd name="T8" fmla="*/ 174 w 447"/>
                <a:gd name="T9" fmla="*/ 71 h 223"/>
                <a:gd name="T10" fmla="*/ 115 w 447"/>
                <a:gd name="T11" fmla="*/ 106 h 223"/>
                <a:gd name="T12" fmla="*/ 79 w 447"/>
                <a:gd name="T13" fmla="*/ 136 h 223"/>
                <a:gd name="T14" fmla="*/ 73 w 447"/>
                <a:gd name="T15" fmla="*/ 177 h 223"/>
                <a:gd name="T16" fmla="*/ 91 w 447"/>
                <a:gd name="T17" fmla="*/ 199 h 223"/>
                <a:gd name="T18" fmla="*/ 140 w 447"/>
                <a:gd name="T19" fmla="*/ 218 h 223"/>
                <a:gd name="T20" fmla="*/ 204 w 447"/>
                <a:gd name="T21" fmla="*/ 223 h 223"/>
                <a:gd name="T22" fmla="*/ 257 w 447"/>
                <a:gd name="T23" fmla="*/ 218 h 223"/>
                <a:gd name="T24" fmla="*/ 291 w 447"/>
                <a:gd name="T25" fmla="*/ 204 h 223"/>
                <a:gd name="T26" fmla="*/ 322 w 447"/>
                <a:gd name="T27" fmla="*/ 182 h 223"/>
                <a:gd name="T28" fmla="*/ 330 w 447"/>
                <a:gd name="T29" fmla="*/ 154 h 223"/>
                <a:gd name="T30" fmla="*/ 326 w 447"/>
                <a:gd name="T31" fmla="*/ 128 h 223"/>
                <a:gd name="T32" fmla="*/ 295 w 447"/>
                <a:gd name="T33" fmla="*/ 110 h 223"/>
                <a:gd name="T34" fmla="*/ 261 w 447"/>
                <a:gd name="T35" fmla="*/ 89 h 223"/>
                <a:gd name="T36" fmla="*/ 235 w 447"/>
                <a:gd name="T37" fmla="*/ 63 h 223"/>
                <a:gd name="T38" fmla="*/ 235 w 447"/>
                <a:gd name="T39" fmla="*/ 39 h 223"/>
                <a:gd name="T40" fmla="*/ 261 w 447"/>
                <a:gd name="T41" fmla="*/ 22 h 223"/>
                <a:gd name="T42" fmla="*/ 303 w 447"/>
                <a:gd name="T43" fmla="*/ 12 h 223"/>
                <a:gd name="T44" fmla="*/ 349 w 447"/>
                <a:gd name="T45" fmla="*/ 11 h 223"/>
                <a:gd name="T46" fmla="*/ 390 w 447"/>
                <a:gd name="T47" fmla="*/ 15 h 223"/>
                <a:gd name="T48" fmla="*/ 435 w 447"/>
                <a:gd name="T49" fmla="*/ 29 h 223"/>
                <a:gd name="T50" fmla="*/ 447 w 447"/>
                <a:gd name="T51" fmla="*/ 26 h 223"/>
                <a:gd name="T52" fmla="*/ 406 w 447"/>
                <a:gd name="T53" fmla="*/ 9 h 223"/>
                <a:gd name="T54" fmla="*/ 360 w 447"/>
                <a:gd name="T55" fmla="*/ 2 h 223"/>
                <a:gd name="T56" fmla="*/ 322 w 447"/>
                <a:gd name="T57" fmla="*/ 0 h 223"/>
                <a:gd name="T58" fmla="*/ 273 w 447"/>
                <a:gd name="T59" fmla="*/ 7 h 223"/>
                <a:gd name="T60" fmla="*/ 239 w 447"/>
                <a:gd name="T61" fmla="*/ 19 h 223"/>
                <a:gd name="T62" fmla="*/ 212 w 447"/>
                <a:gd name="T63" fmla="*/ 42 h 223"/>
                <a:gd name="T64" fmla="*/ 216 w 447"/>
                <a:gd name="T65" fmla="*/ 63 h 223"/>
                <a:gd name="T66" fmla="*/ 247 w 447"/>
                <a:gd name="T67" fmla="*/ 102 h 223"/>
                <a:gd name="T68" fmla="*/ 284 w 447"/>
                <a:gd name="T69" fmla="*/ 128 h 223"/>
                <a:gd name="T70" fmla="*/ 295 w 447"/>
                <a:gd name="T71" fmla="*/ 154 h 223"/>
                <a:gd name="T72" fmla="*/ 284 w 447"/>
                <a:gd name="T73" fmla="*/ 184 h 223"/>
                <a:gd name="T74" fmla="*/ 257 w 447"/>
                <a:gd name="T75" fmla="*/ 199 h 223"/>
                <a:gd name="T76" fmla="*/ 216 w 447"/>
                <a:gd name="T77" fmla="*/ 211 h 223"/>
                <a:gd name="T78" fmla="*/ 178 w 447"/>
                <a:gd name="T79" fmla="*/ 211 h 223"/>
                <a:gd name="T80" fmla="*/ 140 w 447"/>
                <a:gd name="T81" fmla="*/ 203 h 223"/>
                <a:gd name="T82" fmla="*/ 121 w 447"/>
                <a:gd name="T83" fmla="*/ 190 h 223"/>
                <a:gd name="T84" fmla="*/ 103 w 447"/>
                <a:gd name="T85" fmla="*/ 171 h 223"/>
                <a:gd name="T86" fmla="*/ 107 w 447"/>
                <a:gd name="T87" fmla="*/ 145 h 223"/>
                <a:gd name="T88" fmla="*/ 132 w 447"/>
                <a:gd name="T89" fmla="*/ 117 h 223"/>
                <a:gd name="T90" fmla="*/ 178 w 447"/>
                <a:gd name="T91" fmla="*/ 83 h 223"/>
                <a:gd name="T92" fmla="*/ 194 w 447"/>
                <a:gd name="T93" fmla="*/ 63 h 223"/>
                <a:gd name="T94" fmla="*/ 194 w 447"/>
                <a:gd name="T95" fmla="*/ 44 h 223"/>
                <a:gd name="T96" fmla="*/ 186 w 447"/>
                <a:gd name="T97" fmla="*/ 28 h 223"/>
                <a:gd name="T98" fmla="*/ 144 w 447"/>
                <a:gd name="T99" fmla="*/ 11 h 223"/>
                <a:gd name="T100" fmla="*/ 103 w 447"/>
                <a:gd name="T101" fmla="*/ 4 h 223"/>
                <a:gd name="T102" fmla="*/ 61 w 447"/>
                <a:gd name="T103" fmla="*/ 4 h 223"/>
                <a:gd name="T104" fmla="*/ 4 w 447"/>
                <a:gd name="T105" fmla="*/ 9 h 223"/>
                <a:gd name="T106" fmla="*/ 0 w 447"/>
                <a:gd name="T107" fmla="*/ 15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7" h="223">
                  <a:moveTo>
                    <a:pt x="0" y="15"/>
                  </a:moveTo>
                  <a:lnTo>
                    <a:pt x="107" y="15"/>
                  </a:lnTo>
                  <a:lnTo>
                    <a:pt x="174" y="33"/>
                  </a:lnTo>
                  <a:lnTo>
                    <a:pt x="182" y="52"/>
                  </a:lnTo>
                  <a:lnTo>
                    <a:pt x="174" y="71"/>
                  </a:lnTo>
                  <a:lnTo>
                    <a:pt x="115" y="106"/>
                  </a:lnTo>
                  <a:lnTo>
                    <a:pt x="79" y="136"/>
                  </a:lnTo>
                  <a:lnTo>
                    <a:pt x="73" y="177"/>
                  </a:lnTo>
                  <a:lnTo>
                    <a:pt x="91" y="199"/>
                  </a:lnTo>
                  <a:lnTo>
                    <a:pt x="140" y="218"/>
                  </a:lnTo>
                  <a:lnTo>
                    <a:pt x="204" y="223"/>
                  </a:lnTo>
                  <a:lnTo>
                    <a:pt x="257" y="218"/>
                  </a:lnTo>
                  <a:lnTo>
                    <a:pt x="291" y="204"/>
                  </a:lnTo>
                  <a:lnTo>
                    <a:pt x="322" y="182"/>
                  </a:lnTo>
                  <a:lnTo>
                    <a:pt x="330" y="154"/>
                  </a:lnTo>
                  <a:lnTo>
                    <a:pt x="326" y="128"/>
                  </a:lnTo>
                  <a:lnTo>
                    <a:pt x="295" y="110"/>
                  </a:lnTo>
                  <a:lnTo>
                    <a:pt x="261" y="89"/>
                  </a:lnTo>
                  <a:lnTo>
                    <a:pt x="235" y="63"/>
                  </a:lnTo>
                  <a:lnTo>
                    <a:pt x="235" y="39"/>
                  </a:lnTo>
                  <a:lnTo>
                    <a:pt x="261" y="22"/>
                  </a:lnTo>
                  <a:lnTo>
                    <a:pt x="303" y="12"/>
                  </a:lnTo>
                  <a:lnTo>
                    <a:pt x="349" y="11"/>
                  </a:lnTo>
                  <a:lnTo>
                    <a:pt x="390" y="15"/>
                  </a:lnTo>
                  <a:lnTo>
                    <a:pt x="435" y="29"/>
                  </a:lnTo>
                  <a:lnTo>
                    <a:pt x="447" y="26"/>
                  </a:lnTo>
                  <a:lnTo>
                    <a:pt x="406" y="9"/>
                  </a:lnTo>
                  <a:lnTo>
                    <a:pt x="360" y="2"/>
                  </a:lnTo>
                  <a:lnTo>
                    <a:pt x="322" y="0"/>
                  </a:lnTo>
                  <a:lnTo>
                    <a:pt x="273" y="7"/>
                  </a:lnTo>
                  <a:lnTo>
                    <a:pt x="239" y="19"/>
                  </a:lnTo>
                  <a:lnTo>
                    <a:pt x="212" y="42"/>
                  </a:lnTo>
                  <a:lnTo>
                    <a:pt x="216" y="63"/>
                  </a:lnTo>
                  <a:lnTo>
                    <a:pt x="247" y="102"/>
                  </a:lnTo>
                  <a:lnTo>
                    <a:pt x="284" y="128"/>
                  </a:lnTo>
                  <a:lnTo>
                    <a:pt x="295" y="154"/>
                  </a:lnTo>
                  <a:lnTo>
                    <a:pt x="284" y="184"/>
                  </a:lnTo>
                  <a:lnTo>
                    <a:pt x="257" y="199"/>
                  </a:lnTo>
                  <a:lnTo>
                    <a:pt x="216" y="211"/>
                  </a:lnTo>
                  <a:lnTo>
                    <a:pt x="178" y="211"/>
                  </a:lnTo>
                  <a:lnTo>
                    <a:pt x="140" y="203"/>
                  </a:lnTo>
                  <a:lnTo>
                    <a:pt x="121" y="190"/>
                  </a:lnTo>
                  <a:lnTo>
                    <a:pt x="103" y="171"/>
                  </a:lnTo>
                  <a:lnTo>
                    <a:pt x="107" y="145"/>
                  </a:lnTo>
                  <a:lnTo>
                    <a:pt x="132" y="117"/>
                  </a:lnTo>
                  <a:lnTo>
                    <a:pt x="178" y="83"/>
                  </a:lnTo>
                  <a:lnTo>
                    <a:pt x="194" y="63"/>
                  </a:lnTo>
                  <a:lnTo>
                    <a:pt x="194" y="44"/>
                  </a:lnTo>
                  <a:lnTo>
                    <a:pt x="186" y="28"/>
                  </a:lnTo>
                  <a:lnTo>
                    <a:pt x="144" y="11"/>
                  </a:lnTo>
                  <a:lnTo>
                    <a:pt x="103" y="4"/>
                  </a:lnTo>
                  <a:lnTo>
                    <a:pt x="61" y="4"/>
                  </a:lnTo>
                  <a:lnTo>
                    <a:pt x="4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71" name="Freeform 31"/>
            <p:cNvSpPr>
              <a:spLocks/>
            </p:cNvSpPr>
            <p:nvPr/>
          </p:nvSpPr>
          <p:spPr bwMode="auto">
            <a:xfrm>
              <a:off x="1929" y="3718"/>
              <a:ext cx="100" cy="60"/>
            </a:xfrm>
            <a:custGeom>
              <a:avLst/>
              <a:gdLst>
                <a:gd name="T0" fmla="*/ 133 w 200"/>
                <a:gd name="T1" fmla="*/ 5 h 121"/>
                <a:gd name="T2" fmla="*/ 52 w 200"/>
                <a:gd name="T3" fmla="*/ 26 h 121"/>
                <a:gd name="T4" fmla="*/ 26 w 200"/>
                <a:gd name="T5" fmla="*/ 50 h 121"/>
                <a:gd name="T6" fmla="*/ 26 w 200"/>
                <a:gd name="T7" fmla="*/ 73 h 121"/>
                <a:gd name="T8" fmla="*/ 52 w 200"/>
                <a:gd name="T9" fmla="*/ 99 h 121"/>
                <a:gd name="T10" fmla="*/ 95 w 200"/>
                <a:gd name="T11" fmla="*/ 110 h 121"/>
                <a:gd name="T12" fmla="*/ 135 w 200"/>
                <a:gd name="T13" fmla="*/ 110 h 121"/>
                <a:gd name="T14" fmla="*/ 193 w 200"/>
                <a:gd name="T15" fmla="*/ 99 h 121"/>
                <a:gd name="T16" fmla="*/ 200 w 200"/>
                <a:gd name="T17" fmla="*/ 106 h 121"/>
                <a:gd name="T18" fmla="*/ 146 w 200"/>
                <a:gd name="T19" fmla="*/ 121 h 121"/>
                <a:gd name="T20" fmla="*/ 109 w 200"/>
                <a:gd name="T21" fmla="*/ 121 h 121"/>
                <a:gd name="T22" fmla="*/ 47 w 200"/>
                <a:gd name="T23" fmla="*/ 116 h 121"/>
                <a:gd name="T24" fmla="*/ 15 w 200"/>
                <a:gd name="T25" fmla="*/ 101 h 121"/>
                <a:gd name="T26" fmla="*/ 0 w 200"/>
                <a:gd name="T27" fmla="*/ 79 h 121"/>
                <a:gd name="T28" fmla="*/ 0 w 200"/>
                <a:gd name="T29" fmla="*/ 58 h 121"/>
                <a:gd name="T30" fmla="*/ 19 w 200"/>
                <a:gd name="T31" fmla="*/ 30 h 121"/>
                <a:gd name="T32" fmla="*/ 52 w 200"/>
                <a:gd name="T33" fmla="*/ 14 h 121"/>
                <a:gd name="T34" fmla="*/ 114 w 200"/>
                <a:gd name="T35" fmla="*/ 0 h 121"/>
                <a:gd name="T36" fmla="*/ 133 w 200"/>
                <a:gd name="T37" fmla="*/ 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0" h="121">
                  <a:moveTo>
                    <a:pt x="133" y="5"/>
                  </a:moveTo>
                  <a:lnTo>
                    <a:pt x="52" y="26"/>
                  </a:lnTo>
                  <a:lnTo>
                    <a:pt x="26" y="50"/>
                  </a:lnTo>
                  <a:lnTo>
                    <a:pt x="26" y="73"/>
                  </a:lnTo>
                  <a:lnTo>
                    <a:pt x="52" y="99"/>
                  </a:lnTo>
                  <a:lnTo>
                    <a:pt x="95" y="110"/>
                  </a:lnTo>
                  <a:lnTo>
                    <a:pt x="135" y="110"/>
                  </a:lnTo>
                  <a:lnTo>
                    <a:pt x="193" y="99"/>
                  </a:lnTo>
                  <a:lnTo>
                    <a:pt x="200" y="106"/>
                  </a:lnTo>
                  <a:lnTo>
                    <a:pt x="146" y="121"/>
                  </a:lnTo>
                  <a:lnTo>
                    <a:pt x="109" y="121"/>
                  </a:lnTo>
                  <a:lnTo>
                    <a:pt x="47" y="116"/>
                  </a:lnTo>
                  <a:lnTo>
                    <a:pt x="15" y="101"/>
                  </a:lnTo>
                  <a:lnTo>
                    <a:pt x="0" y="79"/>
                  </a:lnTo>
                  <a:lnTo>
                    <a:pt x="0" y="58"/>
                  </a:lnTo>
                  <a:lnTo>
                    <a:pt x="19" y="30"/>
                  </a:lnTo>
                  <a:lnTo>
                    <a:pt x="52" y="14"/>
                  </a:lnTo>
                  <a:lnTo>
                    <a:pt x="114" y="0"/>
                  </a:lnTo>
                  <a:lnTo>
                    <a:pt x="133" y="5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72" name="Freeform 32"/>
            <p:cNvSpPr>
              <a:spLocks/>
            </p:cNvSpPr>
            <p:nvPr/>
          </p:nvSpPr>
          <p:spPr bwMode="auto">
            <a:xfrm>
              <a:off x="2103" y="3722"/>
              <a:ext cx="99" cy="60"/>
            </a:xfrm>
            <a:custGeom>
              <a:avLst/>
              <a:gdLst>
                <a:gd name="T0" fmla="*/ 7 w 197"/>
                <a:gd name="T1" fmla="*/ 87 h 118"/>
                <a:gd name="T2" fmla="*/ 50 w 197"/>
                <a:gd name="T3" fmla="*/ 103 h 118"/>
                <a:gd name="T4" fmla="*/ 92 w 197"/>
                <a:gd name="T5" fmla="*/ 109 h 118"/>
                <a:gd name="T6" fmla="*/ 133 w 197"/>
                <a:gd name="T7" fmla="*/ 105 h 118"/>
                <a:gd name="T8" fmla="*/ 159 w 197"/>
                <a:gd name="T9" fmla="*/ 94 h 118"/>
                <a:gd name="T10" fmla="*/ 171 w 197"/>
                <a:gd name="T11" fmla="*/ 75 h 118"/>
                <a:gd name="T12" fmla="*/ 171 w 197"/>
                <a:gd name="T13" fmla="*/ 40 h 118"/>
                <a:gd name="T14" fmla="*/ 155 w 197"/>
                <a:gd name="T15" fmla="*/ 16 h 118"/>
                <a:gd name="T16" fmla="*/ 129 w 197"/>
                <a:gd name="T17" fmla="*/ 2 h 118"/>
                <a:gd name="T18" fmla="*/ 145 w 197"/>
                <a:gd name="T19" fmla="*/ 0 h 118"/>
                <a:gd name="T20" fmla="*/ 171 w 197"/>
                <a:gd name="T21" fmla="*/ 12 h 118"/>
                <a:gd name="T22" fmla="*/ 195 w 197"/>
                <a:gd name="T23" fmla="*/ 32 h 118"/>
                <a:gd name="T24" fmla="*/ 197 w 197"/>
                <a:gd name="T25" fmla="*/ 62 h 118"/>
                <a:gd name="T26" fmla="*/ 189 w 197"/>
                <a:gd name="T27" fmla="*/ 91 h 118"/>
                <a:gd name="T28" fmla="*/ 167 w 197"/>
                <a:gd name="T29" fmla="*/ 107 h 118"/>
                <a:gd name="T30" fmla="*/ 145 w 197"/>
                <a:gd name="T31" fmla="*/ 114 h 118"/>
                <a:gd name="T32" fmla="*/ 110 w 197"/>
                <a:gd name="T33" fmla="*/ 118 h 118"/>
                <a:gd name="T34" fmla="*/ 80 w 197"/>
                <a:gd name="T35" fmla="*/ 116 h 118"/>
                <a:gd name="T36" fmla="*/ 35 w 197"/>
                <a:gd name="T37" fmla="*/ 109 h 118"/>
                <a:gd name="T38" fmla="*/ 0 w 197"/>
                <a:gd name="T39" fmla="*/ 96 h 118"/>
                <a:gd name="T40" fmla="*/ 7 w 197"/>
                <a:gd name="T41" fmla="*/ 8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7" h="118">
                  <a:moveTo>
                    <a:pt x="7" y="87"/>
                  </a:moveTo>
                  <a:lnTo>
                    <a:pt x="50" y="103"/>
                  </a:lnTo>
                  <a:lnTo>
                    <a:pt x="92" y="109"/>
                  </a:lnTo>
                  <a:lnTo>
                    <a:pt x="133" y="105"/>
                  </a:lnTo>
                  <a:lnTo>
                    <a:pt x="159" y="94"/>
                  </a:lnTo>
                  <a:lnTo>
                    <a:pt x="171" y="75"/>
                  </a:lnTo>
                  <a:lnTo>
                    <a:pt x="171" y="40"/>
                  </a:lnTo>
                  <a:lnTo>
                    <a:pt x="155" y="16"/>
                  </a:lnTo>
                  <a:lnTo>
                    <a:pt x="129" y="2"/>
                  </a:lnTo>
                  <a:lnTo>
                    <a:pt x="145" y="0"/>
                  </a:lnTo>
                  <a:lnTo>
                    <a:pt x="171" y="12"/>
                  </a:lnTo>
                  <a:lnTo>
                    <a:pt x="195" y="32"/>
                  </a:lnTo>
                  <a:lnTo>
                    <a:pt x="197" y="62"/>
                  </a:lnTo>
                  <a:lnTo>
                    <a:pt x="189" y="91"/>
                  </a:lnTo>
                  <a:lnTo>
                    <a:pt x="167" y="107"/>
                  </a:lnTo>
                  <a:lnTo>
                    <a:pt x="145" y="114"/>
                  </a:lnTo>
                  <a:lnTo>
                    <a:pt x="110" y="118"/>
                  </a:lnTo>
                  <a:lnTo>
                    <a:pt x="80" y="116"/>
                  </a:lnTo>
                  <a:lnTo>
                    <a:pt x="35" y="109"/>
                  </a:lnTo>
                  <a:lnTo>
                    <a:pt x="0" y="96"/>
                  </a:lnTo>
                  <a:lnTo>
                    <a:pt x="7" y="87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73" name="Freeform 33"/>
            <p:cNvSpPr>
              <a:spLocks/>
            </p:cNvSpPr>
            <p:nvPr/>
          </p:nvSpPr>
          <p:spPr bwMode="auto">
            <a:xfrm>
              <a:off x="2006" y="3733"/>
              <a:ext cx="27" cy="13"/>
            </a:xfrm>
            <a:custGeom>
              <a:avLst/>
              <a:gdLst>
                <a:gd name="T0" fmla="*/ 36 w 55"/>
                <a:gd name="T1" fmla="*/ 0 h 25"/>
                <a:gd name="T2" fmla="*/ 0 w 55"/>
                <a:gd name="T3" fmla="*/ 6 h 25"/>
                <a:gd name="T4" fmla="*/ 0 w 55"/>
                <a:gd name="T5" fmla="*/ 19 h 25"/>
                <a:gd name="T6" fmla="*/ 26 w 55"/>
                <a:gd name="T7" fmla="*/ 25 h 25"/>
                <a:gd name="T8" fmla="*/ 55 w 55"/>
                <a:gd name="T9" fmla="*/ 19 h 25"/>
                <a:gd name="T10" fmla="*/ 55 w 55"/>
                <a:gd name="T11" fmla="*/ 7 h 25"/>
                <a:gd name="T12" fmla="*/ 36 w 55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25">
                  <a:moveTo>
                    <a:pt x="36" y="0"/>
                  </a:moveTo>
                  <a:lnTo>
                    <a:pt x="0" y="6"/>
                  </a:lnTo>
                  <a:lnTo>
                    <a:pt x="0" y="19"/>
                  </a:lnTo>
                  <a:lnTo>
                    <a:pt x="26" y="25"/>
                  </a:lnTo>
                  <a:lnTo>
                    <a:pt x="55" y="19"/>
                  </a:lnTo>
                  <a:lnTo>
                    <a:pt x="55" y="7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74" name="Freeform 34"/>
            <p:cNvSpPr>
              <a:spLocks/>
            </p:cNvSpPr>
            <p:nvPr/>
          </p:nvSpPr>
          <p:spPr bwMode="auto">
            <a:xfrm>
              <a:off x="2098" y="3734"/>
              <a:ext cx="34" cy="12"/>
            </a:xfrm>
            <a:custGeom>
              <a:avLst/>
              <a:gdLst>
                <a:gd name="T0" fmla="*/ 45 w 67"/>
                <a:gd name="T1" fmla="*/ 0 h 23"/>
                <a:gd name="T2" fmla="*/ 11 w 67"/>
                <a:gd name="T3" fmla="*/ 2 h 23"/>
                <a:gd name="T4" fmla="*/ 0 w 67"/>
                <a:gd name="T5" fmla="*/ 14 h 23"/>
                <a:gd name="T6" fmla="*/ 22 w 67"/>
                <a:gd name="T7" fmla="*/ 23 h 23"/>
                <a:gd name="T8" fmla="*/ 59 w 67"/>
                <a:gd name="T9" fmla="*/ 21 h 23"/>
                <a:gd name="T10" fmla="*/ 67 w 67"/>
                <a:gd name="T11" fmla="*/ 7 h 23"/>
                <a:gd name="T12" fmla="*/ 45 w 67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23">
                  <a:moveTo>
                    <a:pt x="45" y="0"/>
                  </a:moveTo>
                  <a:lnTo>
                    <a:pt x="11" y="2"/>
                  </a:lnTo>
                  <a:lnTo>
                    <a:pt x="0" y="14"/>
                  </a:lnTo>
                  <a:lnTo>
                    <a:pt x="22" y="23"/>
                  </a:lnTo>
                  <a:lnTo>
                    <a:pt x="59" y="21"/>
                  </a:lnTo>
                  <a:lnTo>
                    <a:pt x="67" y="7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75" name="Freeform 35"/>
            <p:cNvSpPr>
              <a:spLocks/>
            </p:cNvSpPr>
            <p:nvPr/>
          </p:nvSpPr>
          <p:spPr bwMode="auto">
            <a:xfrm>
              <a:off x="2035" y="3871"/>
              <a:ext cx="70" cy="12"/>
            </a:xfrm>
            <a:custGeom>
              <a:avLst/>
              <a:gdLst>
                <a:gd name="T0" fmla="*/ 6 w 140"/>
                <a:gd name="T1" fmla="*/ 2 h 26"/>
                <a:gd name="T2" fmla="*/ 53 w 140"/>
                <a:gd name="T3" fmla="*/ 4 h 26"/>
                <a:gd name="T4" fmla="*/ 95 w 140"/>
                <a:gd name="T5" fmla="*/ 4 h 26"/>
                <a:gd name="T6" fmla="*/ 136 w 140"/>
                <a:gd name="T7" fmla="*/ 0 h 26"/>
                <a:gd name="T8" fmla="*/ 140 w 140"/>
                <a:gd name="T9" fmla="*/ 8 h 26"/>
                <a:gd name="T10" fmla="*/ 80 w 140"/>
                <a:gd name="T11" fmla="*/ 15 h 26"/>
                <a:gd name="T12" fmla="*/ 87 w 140"/>
                <a:gd name="T13" fmla="*/ 21 h 26"/>
                <a:gd name="T14" fmla="*/ 53 w 140"/>
                <a:gd name="T15" fmla="*/ 26 h 26"/>
                <a:gd name="T16" fmla="*/ 0 w 140"/>
                <a:gd name="T17" fmla="*/ 11 h 26"/>
                <a:gd name="T18" fmla="*/ 6 w 140"/>
                <a:gd name="T19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" h="26">
                  <a:moveTo>
                    <a:pt x="6" y="2"/>
                  </a:moveTo>
                  <a:lnTo>
                    <a:pt x="53" y="4"/>
                  </a:lnTo>
                  <a:lnTo>
                    <a:pt x="95" y="4"/>
                  </a:lnTo>
                  <a:lnTo>
                    <a:pt x="136" y="0"/>
                  </a:lnTo>
                  <a:lnTo>
                    <a:pt x="140" y="8"/>
                  </a:lnTo>
                  <a:lnTo>
                    <a:pt x="80" y="15"/>
                  </a:lnTo>
                  <a:lnTo>
                    <a:pt x="87" y="21"/>
                  </a:lnTo>
                  <a:lnTo>
                    <a:pt x="53" y="26"/>
                  </a:lnTo>
                  <a:lnTo>
                    <a:pt x="0" y="11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71076" name="Group 36"/>
          <p:cNvGrpSpPr>
            <a:grpSpLocks/>
          </p:cNvGrpSpPr>
          <p:nvPr/>
        </p:nvGrpSpPr>
        <p:grpSpPr bwMode="auto">
          <a:xfrm>
            <a:off x="1143000" y="990600"/>
            <a:ext cx="1390650" cy="950913"/>
            <a:chOff x="1991" y="2690"/>
            <a:chExt cx="371" cy="188"/>
          </a:xfrm>
        </p:grpSpPr>
        <p:sp>
          <p:nvSpPr>
            <p:cNvPr id="471077" name="Freeform 37"/>
            <p:cNvSpPr>
              <a:spLocks/>
            </p:cNvSpPr>
            <p:nvPr/>
          </p:nvSpPr>
          <p:spPr bwMode="auto">
            <a:xfrm>
              <a:off x="2216" y="2743"/>
              <a:ext cx="120" cy="33"/>
            </a:xfrm>
            <a:custGeom>
              <a:avLst/>
              <a:gdLst>
                <a:gd name="T0" fmla="*/ 211 w 240"/>
                <a:gd name="T1" fmla="*/ 0 h 67"/>
                <a:gd name="T2" fmla="*/ 107 w 240"/>
                <a:gd name="T3" fmla="*/ 16 h 67"/>
                <a:gd name="T4" fmla="*/ 0 w 240"/>
                <a:gd name="T5" fmla="*/ 16 h 67"/>
                <a:gd name="T6" fmla="*/ 16 w 240"/>
                <a:gd name="T7" fmla="*/ 44 h 67"/>
                <a:gd name="T8" fmla="*/ 79 w 240"/>
                <a:gd name="T9" fmla="*/ 62 h 67"/>
                <a:gd name="T10" fmla="*/ 145 w 240"/>
                <a:gd name="T11" fmla="*/ 67 h 67"/>
                <a:gd name="T12" fmla="*/ 205 w 240"/>
                <a:gd name="T13" fmla="*/ 62 h 67"/>
                <a:gd name="T14" fmla="*/ 233 w 240"/>
                <a:gd name="T15" fmla="*/ 43 h 67"/>
                <a:gd name="T16" fmla="*/ 240 w 240"/>
                <a:gd name="T17" fmla="*/ 16 h 67"/>
                <a:gd name="T18" fmla="*/ 231 w 240"/>
                <a:gd name="T19" fmla="*/ 3 h 67"/>
                <a:gd name="T20" fmla="*/ 211 w 240"/>
                <a:gd name="T21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67">
                  <a:moveTo>
                    <a:pt x="211" y="0"/>
                  </a:moveTo>
                  <a:lnTo>
                    <a:pt x="107" y="16"/>
                  </a:lnTo>
                  <a:lnTo>
                    <a:pt x="0" y="16"/>
                  </a:lnTo>
                  <a:lnTo>
                    <a:pt x="16" y="44"/>
                  </a:lnTo>
                  <a:lnTo>
                    <a:pt x="79" y="62"/>
                  </a:lnTo>
                  <a:lnTo>
                    <a:pt x="145" y="67"/>
                  </a:lnTo>
                  <a:lnTo>
                    <a:pt x="205" y="62"/>
                  </a:lnTo>
                  <a:lnTo>
                    <a:pt x="233" y="43"/>
                  </a:lnTo>
                  <a:lnTo>
                    <a:pt x="240" y="16"/>
                  </a:lnTo>
                  <a:lnTo>
                    <a:pt x="231" y="3"/>
                  </a:lnTo>
                  <a:lnTo>
                    <a:pt x="211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78" name="Freeform 38"/>
            <p:cNvSpPr>
              <a:spLocks/>
            </p:cNvSpPr>
            <p:nvPr/>
          </p:nvSpPr>
          <p:spPr bwMode="auto">
            <a:xfrm>
              <a:off x="2029" y="2739"/>
              <a:ext cx="119" cy="34"/>
            </a:xfrm>
            <a:custGeom>
              <a:avLst/>
              <a:gdLst>
                <a:gd name="T0" fmla="*/ 238 w 238"/>
                <a:gd name="T1" fmla="*/ 20 h 69"/>
                <a:gd name="T2" fmla="*/ 145 w 238"/>
                <a:gd name="T3" fmla="*/ 12 h 69"/>
                <a:gd name="T4" fmla="*/ 27 w 238"/>
                <a:gd name="T5" fmla="*/ 0 h 69"/>
                <a:gd name="T6" fmla="*/ 0 w 238"/>
                <a:gd name="T7" fmla="*/ 16 h 69"/>
                <a:gd name="T8" fmla="*/ 15 w 238"/>
                <a:gd name="T9" fmla="*/ 59 h 69"/>
                <a:gd name="T10" fmla="*/ 60 w 238"/>
                <a:gd name="T11" fmla="*/ 69 h 69"/>
                <a:gd name="T12" fmla="*/ 135 w 238"/>
                <a:gd name="T13" fmla="*/ 69 h 69"/>
                <a:gd name="T14" fmla="*/ 188 w 238"/>
                <a:gd name="T15" fmla="*/ 58 h 69"/>
                <a:gd name="T16" fmla="*/ 232 w 238"/>
                <a:gd name="T17" fmla="*/ 39 h 69"/>
                <a:gd name="T18" fmla="*/ 238 w 238"/>
                <a:gd name="T19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69">
                  <a:moveTo>
                    <a:pt x="238" y="20"/>
                  </a:moveTo>
                  <a:lnTo>
                    <a:pt x="145" y="12"/>
                  </a:lnTo>
                  <a:lnTo>
                    <a:pt x="27" y="0"/>
                  </a:lnTo>
                  <a:lnTo>
                    <a:pt x="0" y="16"/>
                  </a:lnTo>
                  <a:lnTo>
                    <a:pt x="15" y="59"/>
                  </a:lnTo>
                  <a:lnTo>
                    <a:pt x="60" y="69"/>
                  </a:lnTo>
                  <a:lnTo>
                    <a:pt x="135" y="69"/>
                  </a:lnTo>
                  <a:lnTo>
                    <a:pt x="188" y="58"/>
                  </a:lnTo>
                  <a:lnTo>
                    <a:pt x="232" y="39"/>
                  </a:lnTo>
                  <a:lnTo>
                    <a:pt x="238" y="2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79" name="Freeform 39"/>
            <p:cNvSpPr>
              <a:spLocks/>
            </p:cNvSpPr>
            <p:nvPr/>
          </p:nvSpPr>
          <p:spPr bwMode="auto">
            <a:xfrm>
              <a:off x="2189" y="2692"/>
              <a:ext cx="130" cy="37"/>
            </a:xfrm>
            <a:custGeom>
              <a:avLst/>
              <a:gdLst>
                <a:gd name="T0" fmla="*/ 5 w 259"/>
                <a:gd name="T1" fmla="*/ 76 h 76"/>
                <a:gd name="T2" fmla="*/ 0 w 259"/>
                <a:gd name="T3" fmla="*/ 66 h 76"/>
                <a:gd name="T4" fmla="*/ 26 w 259"/>
                <a:gd name="T5" fmla="*/ 64 h 76"/>
                <a:gd name="T6" fmla="*/ 26 w 259"/>
                <a:gd name="T7" fmla="*/ 57 h 76"/>
                <a:gd name="T8" fmla="*/ 170 w 259"/>
                <a:gd name="T9" fmla="*/ 32 h 76"/>
                <a:gd name="T10" fmla="*/ 242 w 259"/>
                <a:gd name="T11" fmla="*/ 0 h 76"/>
                <a:gd name="T12" fmla="*/ 259 w 259"/>
                <a:gd name="T13" fmla="*/ 6 h 76"/>
                <a:gd name="T14" fmla="*/ 245 w 259"/>
                <a:gd name="T15" fmla="*/ 16 h 76"/>
                <a:gd name="T16" fmla="*/ 245 w 259"/>
                <a:gd name="T17" fmla="*/ 28 h 76"/>
                <a:gd name="T18" fmla="*/ 166 w 259"/>
                <a:gd name="T19" fmla="*/ 59 h 76"/>
                <a:gd name="T20" fmla="*/ 51 w 259"/>
                <a:gd name="T21" fmla="*/ 74 h 76"/>
                <a:gd name="T22" fmla="*/ 5 w 259"/>
                <a:gd name="T2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9" h="76">
                  <a:moveTo>
                    <a:pt x="5" y="76"/>
                  </a:moveTo>
                  <a:lnTo>
                    <a:pt x="0" y="66"/>
                  </a:lnTo>
                  <a:lnTo>
                    <a:pt x="26" y="64"/>
                  </a:lnTo>
                  <a:lnTo>
                    <a:pt x="26" y="57"/>
                  </a:lnTo>
                  <a:lnTo>
                    <a:pt x="170" y="32"/>
                  </a:lnTo>
                  <a:lnTo>
                    <a:pt x="242" y="0"/>
                  </a:lnTo>
                  <a:lnTo>
                    <a:pt x="259" y="6"/>
                  </a:lnTo>
                  <a:lnTo>
                    <a:pt x="245" y="16"/>
                  </a:lnTo>
                  <a:lnTo>
                    <a:pt x="245" y="28"/>
                  </a:lnTo>
                  <a:lnTo>
                    <a:pt x="166" y="59"/>
                  </a:lnTo>
                  <a:lnTo>
                    <a:pt x="51" y="74"/>
                  </a:lnTo>
                  <a:lnTo>
                    <a:pt x="5" y="76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80" name="Freeform 40"/>
            <p:cNvSpPr>
              <a:spLocks/>
            </p:cNvSpPr>
            <p:nvPr/>
          </p:nvSpPr>
          <p:spPr bwMode="auto">
            <a:xfrm>
              <a:off x="2016" y="2690"/>
              <a:ext cx="163" cy="87"/>
            </a:xfrm>
            <a:custGeom>
              <a:avLst/>
              <a:gdLst>
                <a:gd name="T0" fmla="*/ 81 w 327"/>
                <a:gd name="T1" fmla="*/ 0 h 174"/>
                <a:gd name="T2" fmla="*/ 65 w 327"/>
                <a:gd name="T3" fmla="*/ 8 h 174"/>
                <a:gd name="T4" fmla="*/ 77 w 327"/>
                <a:gd name="T5" fmla="*/ 27 h 174"/>
                <a:gd name="T6" fmla="*/ 131 w 327"/>
                <a:gd name="T7" fmla="*/ 48 h 174"/>
                <a:gd name="T8" fmla="*/ 268 w 327"/>
                <a:gd name="T9" fmla="*/ 79 h 174"/>
                <a:gd name="T10" fmla="*/ 237 w 327"/>
                <a:gd name="T11" fmla="*/ 130 h 174"/>
                <a:gd name="T12" fmla="*/ 190 w 327"/>
                <a:gd name="T13" fmla="*/ 156 h 174"/>
                <a:gd name="T14" fmla="*/ 124 w 327"/>
                <a:gd name="T15" fmla="*/ 163 h 174"/>
                <a:gd name="T16" fmla="*/ 77 w 327"/>
                <a:gd name="T17" fmla="*/ 160 h 174"/>
                <a:gd name="T18" fmla="*/ 52 w 327"/>
                <a:gd name="T19" fmla="*/ 143 h 174"/>
                <a:gd name="T20" fmla="*/ 48 w 327"/>
                <a:gd name="T21" fmla="*/ 121 h 174"/>
                <a:gd name="T22" fmla="*/ 58 w 327"/>
                <a:gd name="T23" fmla="*/ 89 h 174"/>
                <a:gd name="T24" fmla="*/ 86 w 327"/>
                <a:gd name="T25" fmla="*/ 67 h 174"/>
                <a:gd name="T26" fmla="*/ 119 w 327"/>
                <a:gd name="T27" fmla="*/ 53 h 174"/>
                <a:gd name="T28" fmla="*/ 110 w 327"/>
                <a:gd name="T29" fmla="*/ 48 h 174"/>
                <a:gd name="T30" fmla="*/ 52 w 327"/>
                <a:gd name="T31" fmla="*/ 65 h 174"/>
                <a:gd name="T32" fmla="*/ 10 w 327"/>
                <a:gd name="T33" fmla="*/ 95 h 174"/>
                <a:gd name="T34" fmla="*/ 0 w 327"/>
                <a:gd name="T35" fmla="*/ 136 h 174"/>
                <a:gd name="T36" fmla="*/ 17 w 327"/>
                <a:gd name="T37" fmla="*/ 158 h 174"/>
                <a:gd name="T38" fmla="*/ 52 w 327"/>
                <a:gd name="T39" fmla="*/ 171 h 174"/>
                <a:gd name="T40" fmla="*/ 86 w 327"/>
                <a:gd name="T41" fmla="*/ 174 h 174"/>
                <a:gd name="T42" fmla="*/ 131 w 327"/>
                <a:gd name="T43" fmla="*/ 174 h 174"/>
                <a:gd name="T44" fmla="*/ 201 w 327"/>
                <a:gd name="T45" fmla="*/ 167 h 174"/>
                <a:gd name="T46" fmla="*/ 247 w 327"/>
                <a:gd name="T47" fmla="*/ 153 h 174"/>
                <a:gd name="T48" fmla="*/ 293 w 327"/>
                <a:gd name="T49" fmla="*/ 126 h 174"/>
                <a:gd name="T50" fmla="*/ 310 w 327"/>
                <a:gd name="T51" fmla="*/ 97 h 174"/>
                <a:gd name="T52" fmla="*/ 310 w 327"/>
                <a:gd name="T53" fmla="*/ 85 h 174"/>
                <a:gd name="T54" fmla="*/ 327 w 327"/>
                <a:gd name="T55" fmla="*/ 75 h 174"/>
                <a:gd name="T56" fmla="*/ 310 w 327"/>
                <a:gd name="T57" fmla="*/ 67 h 174"/>
                <a:gd name="T58" fmla="*/ 157 w 327"/>
                <a:gd name="T59" fmla="*/ 37 h 174"/>
                <a:gd name="T60" fmla="*/ 110 w 327"/>
                <a:gd name="T61" fmla="*/ 21 h 174"/>
                <a:gd name="T62" fmla="*/ 90 w 327"/>
                <a:gd name="T63" fmla="*/ 8 h 174"/>
                <a:gd name="T64" fmla="*/ 81 w 327"/>
                <a:gd name="T65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7" h="174">
                  <a:moveTo>
                    <a:pt x="81" y="0"/>
                  </a:moveTo>
                  <a:lnTo>
                    <a:pt x="65" y="8"/>
                  </a:lnTo>
                  <a:lnTo>
                    <a:pt x="77" y="27"/>
                  </a:lnTo>
                  <a:lnTo>
                    <a:pt x="131" y="48"/>
                  </a:lnTo>
                  <a:lnTo>
                    <a:pt x="268" y="79"/>
                  </a:lnTo>
                  <a:lnTo>
                    <a:pt x="237" y="130"/>
                  </a:lnTo>
                  <a:lnTo>
                    <a:pt x="190" y="156"/>
                  </a:lnTo>
                  <a:lnTo>
                    <a:pt x="124" y="163"/>
                  </a:lnTo>
                  <a:lnTo>
                    <a:pt x="77" y="160"/>
                  </a:lnTo>
                  <a:lnTo>
                    <a:pt x="52" y="143"/>
                  </a:lnTo>
                  <a:lnTo>
                    <a:pt x="48" y="121"/>
                  </a:lnTo>
                  <a:lnTo>
                    <a:pt x="58" y="89"/>
                  </a:lnTo>
                  <a:lnTo>
                    <a:pt x="86" y="67"/>
                  </a:lnTo>
                  <a:lnTo>
                    <a:pt x="119" y="53"/>
                  </a:lnTo>
                  <a:lnTo>
                    <a:pt x="110" y="48"/>
                  </a:lnTo>
                  <a:lnTo>
                    <a:pt x="52" y="65"/>
                  </a:lnTo>
                  <a:lnTo>
                    <a:pt x="10" y="95"/>
                  </a:lnTo>
                  <a:lnTo>
                    <a:pt x="0" y="136"/>
                  </a:lnTo>
                  <a:lnTo>
                    <a:pt x="17" y="158"/>
                  </a:lnTo>
                  <a:lnTo>
                    <a:pt x="52" y="171"/>
                  </a:lnTo>
                  <a:lnTo>
                    <a:pt x="86" y="174"/>
                  </a:lnTo>
                  <a:lnTo>
                    <a:pt x="131" y="174"/>
                  </a:lnTo>
                  <a:lnTo>
                    <a:pt x="201" y="167"/>
                  </a:lnTo>
                  <a:lnTo>
                    <a:pt x="247" y="153"/>
                  </a:lnTo>
                  <a:lnTo>
                    <a:pt x="293" y="126"/>
                  </a:lnTo>
                  <a:lnTo>
                    <a:pt x="310" y="97"/>
                  </a:lnTo>
                  <a:lnTo>
                    <a:pt x="310" y="85"/>
                  </a:lnTo>
                  <a:lnTo>
                    <a:pt x="327" y="75"/>
                  </a:lnTo>
                  <a:lnTo>
                    <a:pt x="310" y="67"/>
                  </a:lnTo>
                  <a:lnTo>
                    <a:pt x="157" y="37"/>
                  </a:lnTo>
                  <a:lnTo>
                    <a:pt x="110" y="21"/>
                  </a:lnTo>
                  <a:lnTo>
                    <a:pt x="90" y="8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81" name="Freeform 41"/>
            <p:cNvSpPr>
              <a:spLocks/>
            </p:cNvSpPr>
            <p:nvPr/>
          </p:nvSpPr>
          <p:spPr bwMode="auto">
            <a:xfrm>
              <a:off x="2111" y="2716"/>
              <a:ext cx="234" cy="98"/>
            </a:xfrm>
            <a:custGeom>
              <a:avLst/>
              <a:gdLst>
                <a:gd name="T0" fmla="*/ 344 w 469"/>
                <a:gd name="T1" fmla="*/ 0 h 196"/>
                <a:gd name="T2" fmla="*/ 402 w 469"/>
                <a:gd name="T3" fmla="*/ 18 h 196"/>
                <a:gd name="T4" fmla="*/ 444 w 469"/>
                <a:gd name="T5" fmla="*/ 41 h 196"/>
                <a:gd name="T6" fmla="*/ 469 w 469"/>
                <a:gd name="T7" fmla="*/ 69 h 196"/>
                <a:gd name="T8" fmla="*/ 465 w 469"/>
                <a:gd name="T9" fmla="*/ 93 h 196"/>
                <a:gd name="T10" fmla="*/ 432 w 469"/>
                <a:gd name="T11" fmla="*/ 115 h 196"/>
                <a:gd name="T12" fmla="*/ 381 w 469"/>
                <a:gd name="T13" fmla="*/ 129 h 196"/>
                <a:gd name="T14" fmla="*/ 331 w 469"/>
                <a:gd name="T15" fmla="*/ 127 h 196"/>
                <a:gd name="T16" fmla="*/ 274 w 469"/>
                <a:gd name="T17" fmla="*/ 122 h 196"/>
                <a:gd name="T18" fmla="*/ 272 w 469"/>
                <a:gd name="T19" fmla="*/ 157 h 196"/>
                <a:gd name="T20" fmla="*/ 245 w 469"/>
                <a:gd name="T21" fmla="*/ 182 h 196"/>
                <a:gd name="T22" fmla="*/ 191 w 469"/>
                <a:gd name="T23" fmla="*/ 196 h 196"/>
                <a:gd name="T24" fmla="*/ 111 w 469"/>
                <a:gd name="T25" fmla="*/ 196 h 196"/>
                <a:gd name="T26" fmla="*/ 44 w 469"/>
                <a:gd name="T27" fmla="*/ 182 h 196"/>
                <a:gd name="T28" fmla="*/ 11 w 469"/>
                <a:gd name="T29" fmla="*/ 161 h 196"/>
                <a:gd name="T30" fmla="*/ 0 w 469"/>
                <a:gd name="T31" fmla="*/ 139 h 196"/>
                <a:gd name="T32" fmla="*/ 0 w 469"/>
                <a:gd name="T33" fmla="*/ 108 h 196"/>
                <a:gd name="T34" fmla="*/ 38 w 469"/>
                <a:gd name="T35" fmla="*/ 96 h 196"/>
                <a:gd name="T36" fmla="*/ 38 w 469"/>
                <a:gd name="T37" fmla="*/ 141 h 196"/>
                <a:gd name="T38" fmla="*/ 69 w 469"/>
                <a:gd name="T39" fmla="*/ 172 h 196"/>
                <a:gd name="T40" fmla="*/ 119 w 469"/>
                <a:gd name="T41" fmla="*/ 184 h 196"/>
                <a:gd name="T42" fmla="*/ 170 w 469"/>
                <a:gd name="T43" fmla="*/ 184 h 196"/>
                <a:gd name="T44" fmla="*/ 208 w 469"/>
                <a:gd name="T45" fmla="*/ 176 h 196"/>
                <a:gd name="T46" fmla="*/ 228 w 469"/>
                <a:gd name="T47" fmla="*/ 154 h 196"/>
                <a:gd name="T48" fmla="*/ 228 w 469"/>
                <a:gd name="T49" fmla="*/ 125 h 196"/>
                <a:gd name="T50" fmla="*/ 208 w 469"/>
                <a:gd name="T51" fmla="*/ 91 h 196"/>
                <a:gd name="T52" fmla="*/ 162 w 469"/>
                <a:gd name="T53" fmla="*/ 55 h 196"/>
                <a:gd name="T54" fmla="*/ 157 w 469"/>
                <a:gd name="T55" fmla="*/ 39 h 196"/>
                <a:gd name="T56" fmla="*/ 187 w 469"/>
                <a:gd name="T57" fmla="*/ 21 h 196"/>
                <a:gd name="T58" fmla="*/ 214 w 469"/>
                <a:gd name="T59" fmla="*/ 21 h 196"/>
                <a:gd name="T60" fmla="*/ 204 w 469"/>
                <a:gd name="T61" fmla="*/ 41 h 196"/>
                <a:gd name="T62" fmla="*/ 233 w 469"/>
                <a:gd name="T63" fmla="*/ 91 h 196"/>
                <a:gd name="T64" fmla="*/ 283 w 469"/>
                <a:gd name="T65" fmla="*/ 108 h 196"/>
                <a:gd name="T66" fmla="*/ 335 w 469"/>
                <a:gd name="T67" fmla="*/ 114 h 196"/>
                <a:gd name="T68" fmla="*/ 376 w 469"/>
                <a:gd name="T69" fmla="*/ 114 h 196"/>
                <a:gd name="T70" fmla="*/ 419 w 469"/>
                <a:gd name="T71" fmla="*/ 103 h 196"/>
                <a:gd name="T72" fmla="*/ 434 w 469"/>
                <a:gd name="T73" fmla="*/ 84 h 196"/>
                <a:gd name="T74" fmla="*/ 434 w 469"/>
                <a:gd name="T75" fmla="*/ 62 h 196"/>
                <a:gd name="T76" fmla="*/ 415 w 469"/>
                <a:gd name="T77" fmla="*/ 37 h 196"/>
                <a:gd name="T78" fmla="*/ 376 w 469"/>
                <a:gd name="T79" fmla="*/ 18 h 196"/>
                <a:gd name="T80" fmla="*/ 323 w 469"/>
                <a:gd name="T81" fmla="*/ 5 h 196"/>
                <a:gd name="T82" fmla="*/ 344 w 469"/>
                <a:gd name="T8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69" h="196">
                  <a:moveTo>
                    <a:pt x="344" y="0"/>
                  </a:moveTo>
                  <a:lnTo>
                    <a:pt x="402" y="18"/>
                  </a:lnTo>
                  <a:lnTo>
                    <a:pt x="444" y="41"/>
                  </a:lnTo>
                  <a:lnTo>
                    <a:pt x="469" y="69"/>
                  </a:lnTo>
                  <a:lnTo>
                    <a:pt x="465" y="93"/>
                  </a:lnTo>
                  <a:lnTo>
                    <a:pt x="432" y="115"/>
                  </a:lnTo>
                  <a:lnTo>
                    <a:pt x="381" y="129"/>
                  </a:lnTo>
                  <a:lnTo>
                    <a:pt x="331" y="127"/>
                  </a:lnTo>
                  <a:lnTo>
                    <a:pt x="274" y="122"/>
                  </a:lnTo>
                  <a:lnTo>
                    <a:pt x="272" y="157"/>
                  </a:lnTo>
                  <a:lnTo>
                    <a:pt x="245" y="182"/>
                  </a:lnTo>
                  <a:lnTo>
                    <a:pt x="191" y="196"/>
                  </a:lnTo>
                  <a:lnTo>
                    <a:pt x="111" y="196"/>
                  </a:lnTo>
                  <a:lnTo>
                    <a:pt x="44" y="182"/>
                  </a:lnTo>
                  <a:lnTo>
                    <a:pt x="11" y="161"/>
                  </a:lnTo>
                  <a:lnTo>
                    <a:pt x="0" y="139"/>
                  </a:lnTo>
                  <a:lnTo>
                    <a:pt x="0" y="108"/>
                  </a:lnTo>
                  <a:lnTo>
                    <a:pt x="38" y="96"/>
                  </a:lnTo>
                  <a:lnTo>
                    <a:pt x="38" y="141"/>
                  </a:lnTo>
                  <a:lnTo>
                    <a:pt x="69" y="172"/>
                  </a:lnTo>
                  <a:lnTo>
                    <a:pt x="119" y="184"/>
                  </a:lnTo>
                  <a:lnTo>
                    <a:pt x="170" y="184"/>
                  </a:lnTo>
                  <a:lnTo>
                    <a:pt x="208" y="176"/>
                  </a:lnTo>
                  <a:lnTo>
                    <a:pt x="228" y="154"/>
                  </a:lnTo>
                  <a:lnTo>
                    <a:pt x="228" y="125"/>
                  </a:lnTo>
                  <a:lnTo>
                    <a:pt x="208" y="91"/>
                  </a:lnTo>
                  <a:lnTo>
                    <a:pt x="162" y="55"/>
                  </a:lnTo>
                  <a:lnTo>
                    <a:pt x="157" y="39"/>
                  </a:lnTo>
                  <a:lnTo>
                    <a:pt x="187" y="21"/>
                  </a:lnTo>
                  <a:lnTo>
                    <a:pt x="214" y="21"/>
                  </a:lnTo>
                  <a:lnTo>
                    <a:pt x="204" y="41"/>
                  </a:lnTo>
                  <a:lnTo>
                    <a:pt x="233" y="91"/>
                  </a:lnTo>
                  <a:lnTo>
                    <a:pt x="283" y="108"/>
                  </a:lnTo>
                  <a:lnTo>
                    <a:pt x="335" y="114"/>
                  </a:lnTo>
                  <a:lnTo>
                    <a:pt x="376" y="114"/>
                  </a:lnTo>
                  <a:lnTo>
                    <a:pt x="419" y="103"/>
                  </a:lnTo>
                  <a:lnTo>
                    <a:pt x="434" y="84"/>
                  </a:lnTo>
                  <a:lnTo>
                    <a:pt x="434" y="62"/>
                  </a:lnTo>
                  <a:lnTo>
                    <a:pt x="415" y="37"/>
                  </a:lnTo>
                  <a:lnTo>
                    <a:pt x="376" y="18"/>
                  </a:lnTo>
                  <a:lnTo>
                    <a:pt x="323" y="5"/>
                  </a:lnTo>
                  <a:lnTo>
                    <a:pt x="344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82" name="Freeform 42"/>
            <p:cNvSpPr>
              <a:spLocks/>
            </p:cNvSpPr>
            <p:nvPr/>
          </p:nvSpPr>
          <p:spPr bwMode="auto">
            <a:xfrm>
              <a:off x="2213" y="2733"/>
              <a:ext cx="149" cy="24"/>
            </a:xfrm>
            <a:custGeom>
              <a:avLst/>
              <a:gdLst>
                <a:gd name="T0" fmla="*/ 298 w 298"/>
                <a:gd name="T1" fmla="*/ 6 h 50"/>
                <a:gd name="T2" fmla="*/ 270 w 298"/>
                <a:gd name="T3" fmla="*/ 0 h 50"/>
                <a:gd name="T4" fmla="*/ 110 w 298"/>
                <a:gd name="T5" fmla="*/ 33 h 50"/>
                <a:gd name="T6" fmla="*/ 0 w 298"/>
                <a:gd name="T7" fmla="*/ 33 h 50"/>
                <a:gd name="T8" fmla="*/ 10 w 298"/>
                <a:gd name="T9" fmla="*/ 39 h 50"/>
                <a:gd name="T10" fmla="*/ 74 w 298"/>
                <a:gd name="T11" fmla="*/ 45 h 50"/>
                <a:gd name="T12" fmla="*/ 169 w 298"/>
                <a:gd name="T13" fmla="*/ 37 h 50"/>
                <a:gd name="T14" fmla="*/ 189 w 298"/>
                <a:gd name="T15" fmla="*/ 48 h 50"/>
                <a:gd name="T16" fmla="*/ 211 w 298"/>
                <a:gd name="T17" fmla="*/ 50 h 50"/>
                <a:gd name="T18" fmla="*/ 218 w 298"/>
                <a:gd name="T19" fmla="*/ 45 h 50"/>
                <a:gd name="T20" fmla="*/ 215 w 298"/>
                <a:gd name="T21" fmla="*/ 33 h 50"/>
                <a:gd name="T22" fmla="*/ 277 w 298"/>
                <a:gd name="T23" fmla="*/ 16 h 50"/>
                <a:gd name="T24" fmla="*/ 298 w 298"/>
                <a:gd name="T2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8" h="50">
                  <a:moveTo>
                    <a:pt x="298" y="6"/>
                  </a:moveTo>
                  <a:lnTo>
                    <a:pt x="270" y="0"/>
                  </a:lnTo>
                  <a:lnTo>
                    <a:pt x="110" y="33"/>
                  </a:lnTo>
                  <a:lnTo>
                    <a:pt x="0" y="33"/>
                  </a:lnTo>
                  <a:lnTo>
                    <a:pt x="10" y="39"/>
                  </a:lnTo>
                  <a:lnTo>
                    <a:pt x="74" y="45"/>
                  </a:lnTo>
                  <a:lnTo>
                    <a:pt x="169" y="37"/>
                  </a:lnTo>
                  <a:lnTo>
                    <a:pt x="189" y="48"/>
                  </a:lnTo>
                  <a:lnTo>
                    <a:pt x="211" y="50"/>
                  </a:lnTo>
                  <a:lnTo>
                    <a:pt x="218" y="45"/>
                  </a:lnTo>
                  <a:lnTo>
                    <a:pt x="215" y="33"/>
                  </a:lnTo>
                  <a:lnTo>
                    <a:pt x="277" y="16"/>
                  </a:lnTo>
                  <a:lnTo>
                    <a:pt x="298" y="6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83" name="Freeform 43"/>
            <p:cNvSpPr>
              <a:spLocks/>
            </p:cNvSpPr>
            <p:nvPr/>
          </p:nvSpPr>
          <p:spPr bwMode="auto">
            <a:xfrm>
              <a:off x="1991" y="2725"/>
              <a:ext cx="154" cy="34"/>
            </a:xfrm>
            <a:custGeom>
              <a:avLst/>
              <a:gdLst>
                <a:gd name="T0" fmla="*/ 308 w 308"/>
                <a:gd name="T1" fmla="*/ 43 h 69"/>
                <a:gd name="T2" fmla="*/ 224 w 308"/>
                <a:gd name="T3" fmla="*/ 36 h 69"/>
                <a:gd name="T4" fmla="*/ 159 w 308"/>
                <a:gd name="T5" fmla="*/ 29 h 69"/>
                <a:gd name="T6" fmla="*/ 29 w 308"/>
                <a:gd name="T7" fmla="*/ 0 h 69"/>
                <a:gd name="T8" fmla="*/ 15 w 308"/>
                <a:gd name="T9" fmla="*/ 3 h 69"/>
                <a:gd name="T10" fmla="*/ 32 w 308"/>
                <a:gd name="T11" fmla="*/ 13 h 69"/>
                <a:gd name="T12" fmla="*/ 0 w 308"/>
                <a:gd name="T13" fmla="*/ 16 h 69"/>
                <a:gd name="T14" fmla="*/ 7 w 308"/>
                <a:gd name="T15" fmla="*/ 19 h 69"/>
                <a:gd name="T16" fmla="*/ 117 w 308"/>
                <a:gd name="T17" fmla="*/ 36 h 69"/>
                <a:gd name="T18" fmla="*/ 218 w 308"/>
                <a:gd name="T19" fmla="*/ 48 h 69"/>
                <a:gd name="T20" fmla="*/ 212 w 308"/>
                <a:gd name="T21" fmla="*/ 58 h 69"/>
                <a:gd name="T22" fmla="*/ 218 w 308"/>
                <a:gd name="T23" fmla="*/ 69 h 69"/>
                <a:gd name="T24" fmla="*/ 245 w 308"/>
                <a:gd name="T25" fmla="*/ 69 h 69"/>
                <a:gd name="T26" fmla="*/ 264 w 308"/>
                <a:gd name="T27" fmla="*/ 64 h 69"/>
                <a:gd name="T28" fmla="*/ 274 w 308"/>
                <a:gd name="T29" fmla="*/ 53 h 69"/>
                <a:gd name="T30" fmla="*/ 308 w 308"/>
                <a:gd name="T31" fmla="*/ 53 h 69"/>
                <a:gd name="T32" fmla="*/ 308 w 308"/>
                <a:gd name="T33" fmla="*/ 4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8" h="69">
                  <a:moveTo>
                    <a:pt x="308" y="43"/>
                  </a:moveTo>
                  <a:lnTo>
                    <a:pt x="224" y="36"/>
                  </a:lnTo>
                  <a:lnTo>
                    <a:pt x="159" y="29"/>
                  </a:lnTo>
                  <a:lnTo>
                    <a:pt x="29" y="0"/>
                  </a:lnTo>
                  <a:lnTo>
                    <a:pt x="15" y="3"/>
                  </a:lnTo>
                  <a:lnTo>
                    <a:pt x="32" y="13"/>
                  </a:lnTo>
                  <a:lnTo>
                    <a:pt x="0" y="16"/>
                  </a:lnTo>
                  <a:lnTo>
                    <a:pt x="7" y="19"/>
                  </a:lnTo>
                  <a:lnTo>
                    <a:pt x="117" y="36"/>
                  </a:lnTo>
                  <a:lnTo>
                    <a:pt x="218" y="48"/>
                  </a:lnTo>
                  <a:lnTo>
                    <a:pt x="212" y="58"/>
                  </a:lnTo>
                  <a:lnTo>
                    <a:pt x="218" y="69"/>
                  </a:lnTo>
                  <a:lnTo>
                    <a:pt x="245" y="69"/>
                  </a:lnTo>
                  <a:lnTo>
                    <a:pt x="264" y="64"/>
                  </a:lnTo>
                  <a:lnTo>
                    <a:pt x="274" y="53"/>
                  </a:lnTo>
                  <a:lnTo>
                    <a:pt x="308" y="53"/>
                  </a:lnTo>
                  <a:lnTo>
                    <a:pt x="308" y="43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84" name="Freeform 44"/>
            <p:cNvSpPr>
              <a:spLocks/>
            </p:cNvSpPr>
            <p:nvPr/>
          </p:nvSpPr>
          <p:spPr bwMode="auto">
            <a:xfrm>
              <a:off x="2122" y="2868"/>
              <a:ext cx="119" cy="10"/>
            </a:xfrm>
            <a:custGeom>
              <a:avLst/>
              <a:gdLst>
                <a:gd name="T0" fmla="*/ 217 w 237"/>
                <a:gd name="T1" fmla="*/ 0 h 19"/>
                <a:gd name="T2" fmla="*/ 171 w 237"/>
                <a:gd name="T3" fmla="*/ 9 h 19"/>
                <a:gd name="T4" fmla="*/ 108 w 237"/>
                <a:gd name="T5" fmla="*/ 9 h 19"/>
                <a:gd name="T6" fmla="*/ 6 w 237"/>
                <a:gd name="T7" fmla="*/ 2 h 19"/>
                <a:gd name="T8" fmla="*/ 0 w 237"/>
                <a:gd name="T9" fmla="*/ 6 h 19"/>
                <a:gd name="T10" fmla="*/ 81 w 237"/>
                <a:gd name="T11" fmla="*/ 19 h 19"/>
                <a:gd name="T12" fmla="*/ 149 w 237"/>
                <a:gd name="T13" fmla="*/ 19 h 19"/>
                <a:gd name="T14" fmla="*/ 192 w 237"/>
                <a:gd name="T15" fmla="*/ 15 h 19"/>
                <a:gd name="T16" fmla="*/ 237 w 237"/>
                <a:gd name="T17" fmla="*/ 8 h 19"/>
                <a:gd name="T18" fmla="*/ 217 w 237"/>
                <a:gd name="T1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7" h="19">
                  <a:moveTo>
                    <a:pt x="217" y="0"/>
                  </a:moveTo>
                  <a:lnTo>
                    <a:pt x="171" y="9"/>
                  </a:lnTo>
                  <a:lnTo>
                    <a:pt x="108" y="9"/>
                  </a:lnTo>
                  <a:lnTo>
                    <a:pt x="6" y="2"/>
                  </a:lnTo>
                  <a:lnTo>
                    <a:pt x="0" y="6"/>
                  </a:lnTo>
                  <a:lnTo>
                    <a:pt x="81" y="19"/>
                  </a:lnTo>
                  <a:lnTo>
                    <a:pt x="149" y="19"/>
                  </a:lnTo>
                  <a:lnTo>
                    <a:pt x="192" y="15"/>
                  </a:lnTo>
                  <a:lnTo>
                    <a:pt x="237" y="8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085" name="Freeform 45"/>
            <p:cNvSpPr>
              <a:spLocks/>
            </p:cNvSpPr>
            <p:nvPr/>
          </p:nvSpPr>
          <p:spPr bwMode="auto">
            <a:xfrm>
              <a:off x="2088" y="2811"/>
              <a:ext cx="208" cy="50"/>
            </a:xfrm>
            <a:custGeom>
              <a:avLst/>
              <a:gdLst>
                <a:gd name="T0" fmla="*/ 44 w 415"/>
                <a:gd name="T1" fmla="*/ 0 h 98"/>
                <a:gd name="T2" fmla="*/ 12 w 415"/>
                <a:gd name="T3" fmla="*/ 24 h 98"/>
                <a:gd name="T4" fmla="*/ 0 w 415"/>
                <a:gd name="T5" fmla="*/ 52 h 98"/>
                <a:gd name="T6" fmla="*/ 41 w 415"/>
                <a:gd name="T7" fmla="*/ 98 h 98"/>
                <a:gd name="T8" fmla="*/ 58 w 415"/>
                <a:gd name="T9" fmla="*/ 91 h 98"/>
                <a:gd name="T10" fmla="*/ 46 w 415"/>
                <a:gd name="T11" fmla="*/ 73 h 98"/>
                <a:gd name="T12" fmla="*/ 44 w 415"/>
                <a:gd name="T13" fmla="*/ 55 h 98"/>
                <a:gd name="T14" fmla="*/ 69 w 415"/>
                <a:gd name="T15" fmla="*/ 44 h 98"/>
                <a:gd name="T16" fmla="*/ 100 w 415"/>
                <a:gd name="T17" fmla="*/ 44 h 98"/>
                <a:gd name="T18" fmla="*/ 115 w 415"/>
                <a:gd name="T19" fmla="*/ 54 h 98"/>
                <a:gd name="T20" fmla="*/ 133 w 415"/>
                <a:gd name="T21" fmla="*/ 73 h 98"/>
                <a:gd name="T22" fmla="*/ 158 w 415"/>
                <a:gd name="T23" fmla="*/ 79 h 98"/>
                <a:gd name="T24" fmla="*/ 189 w 415"/>
                <a:gd name="T25" fmla="*/ 77 h 98"/>
                <a:gd name="T26" fmla="*/ 224 w 415"/>
                <a:gd name="T27" fmla="*/ 65 h 98"/>
                <a:gd name="T28" fmla="*/ 251 w 415"/>
                <a:gd name="T29" fmla="*/ 59 h 98"/>
                <a:gd name="T30" fmla="*/ 273 w 415"/>
                <a:gd name="T31" fmla="*/ 59 h 98"/>
                <a:gd name="T32" fmla="*/ 293 w 415"/>
                <a:gd name="T33" fmla="*/ 61 h 98"/>
                <a:gd name="T34" fmla="*/ 326 w 415"/>
                <a:gd name="T35" fmla="*/ 67 h 98"/>
                <a:gd name="T36" fmla="*/ 356 w 415"/>
                <a:gd name="T37" fmla="*/ 67 h 98"/>
                <a:gd name="T38" fmla="*/ 380 w 415"/>
                <a:gd name="T39" fmla="*/ 59 h 98"/>
                <a:gd name="T40" fmla="*/ 400 w 415"/>
                <a:gd name="T41" fmla="*/ 66 h 98"/>
                <a:gd name="T42" fmla="*/ 415 w 415"/>
                <a:gd name="T43" fmla="*/ 55 h 98"/>
                <a:gd name="T44" fmla="*/ 377 w 415"/>
                <a:gd name="T45" fmla="*/ 36 h 98"/>
                <a:gd name="T46" fmla="*/ 359 w 415"/>
                <a:gd name="T47" fmla="*/ 44 h 98"/>
                <a:gd name="T48" fmla="*/ 364 w 415"/>
                <a:gd name="T49" fmla="*/ 54 h 98"/>
                <a:gd name="T50" fmla="*/ 348 w 415"/>
                <a:gd name="T51" fmla="*/ 58 h 98"/>
                <a:gd name="T52" fmla="*/ 330 w 415"/>
                <a:gd name="T53" fmla="*/ 58 h 98"/>
                <a:gd name="T54" fmla="*/ 293 w 415"/>
                <a:gd name="T55" fmla="*/ 52 h 98"/>
                <a:gd name="T56" fmla="*/ 262 w 415"/>
                <a:gd name="T57" fmla="*/ 50 h 98"/>
                <a:gd name="T58" fmla="*/ 232 w 415"/>
                <a:gd name="T59" fmla="*/ 52 h 98"/>
                <a:gd name="T60" fmla="*/ 191 w 415"/>
                <a:gd name="T61" fmla="*/ 65 h 98"/>
                <a:gd name="T62" fmla="*/ 169 w 415"/>
                <a:gd name="T63" fmla="*/ 65 h 98"/>
                <a:gd name="T64" fmla="*/ 152 w 415"/>
                <a:gd name="T65" fmla="*/ 58 h 98"/>
                <a:gd name="T66" fmla="*/ 133 w 415"/>
                <a:gd name="T67" fmla="*/ 40 h 98"/>
                <a:gd name="T68" fmla="*/ 110 w 415"/>
                <a:gd name="T69" fmla="*/ 26 h 98"/>
                <a:gd name="T70" fmla="*/ 86 w 415"/>
                <a:gd name="T71" fmla="*/ 24 h 98"/>
                <a:gd name="T72" fmla="*/ 64 w 415"/>
                <a:gd name="T73" fmla="*/ 29 h 98"/>
                <a:gd name="T74" fmla="*/ 36 w 415"/>
                <a:gd name="T75" fmla="*/ 39 h 98"/>
                <a:gd name="T76" fmla="*/ 36 w 415"/>
                <a:gd name="T77" fmla="*/ 22 h 98"/>
                <a:gd name="T78" fmla="*/ 54 w 415"/>
                <a:gd name="T79" fmla="*/ 0 h 98"/>
                <a:gd name="T80" fmla="*/ 44 w 415"/>
                <a:gd name="T81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15" h="98">
                  <a:moveTo>
                    <a:pt x="44" y="0"/>
                  </a:moveTo>
                  <a:lnTo>
                    <a:pt x="12" y="24"/>
                  </a:lnTo>
                  <a:lnTo>
                    <a:pt x="0" y="52"/>
                  </a:lnTo>
                  <a:lnTo>
                    <a:pt x="41" y="98"/>
                  </a:lnTo>
                  <a:lnTo>
                    <a:pt x="58" y="91"/>
                  </a:lnTo>
                  <a:lnTo>
                    <a:pt x="46" y="73"/>
                  </a:lnTo>
                  <a:lnTo>
                    <a:pt x="44" y="55"/>
                  </a:lnTo>
                  <a:lnTo>
                    <a:pt x="69" y="44"/>
                  </a:lnTo>
                  <a:lnTo>
                    <a:pt x="100" y="44"/>
                  </a:lnTo>
                  <a:lnTo>
                    <a:pt x="115" y="54"/>
                  </a:lnTo>
                  <a:lnTo>
                    <a:pt x="133" y="73"/>
                  </a:lnTo>
                  <a:lnTo>
                    <a:pt x="158" y="79"/>
                  </a:lnTo>
                  <a:lnTo>
                    <a:pt x="189" y="77"/>
                  </a:lnTo>
                  <a:lnTo>
                    <a:pt x="224" y="65"/>
                  </a:lnTo>
                  <a:lnTo>
                    <a:pt x="251" y="59"/>
                  </a:lnTo>
                  <a:lnTo>
                    <a:pt x="273" y="59"/>
                  </a:lnTo>
                  <a:lnTo>
                    <a:pt x="293" y="61"/>
                  </a:lnTo>
                  <a:lnTo>
                    <a:pt x="326" y="67"/>
                  </a:lnTo>
                  <a:lnTo>
                    <a:pt x="356" y="67"/>
                  </a:lnTo>
                  <a:lnTo>
                    <a:pt x="380" y="59"/>
                  </a:lnTo>
                  <a:lnTo>
                    <a:pt x="400" y="66"/>
                  </a:lnTo>
                  <a:lnTo>
                    <a:pt x="415" y="55"/>
                  </a:lnTo>
                  <a:lnTo>
                    <a:pt x="377" y="36"/>
                  </a:lnTo>
                  <a:lnTo>
                    <a:pt x="359" y="44"/>
                  </a:lnTo>
                  <a:lnTo>
                    <a:pt x="364" y="54"/>
                  </a:lnTo>
                  <a:lnTo>
                    <a:pt x="348" y="58"/>
                  </a:lnTo>
                  <a:lnTo>
                    <a:pt x="330" y="58"/>
                  </a:lnTo>
                  <a:lnTo>
                    <a:pt x="293" y="52"/>
                  </a:lnTo>
                  <a:lnTo>
                    <a:pt x="262" y="50"/>
                  </a:lnTo>
                  <a:lnTo>
                    <a:pt x="232" y="52"/>
                  </a:lnTo>
                  <a:lnTo>
                    <a:pt x="191" y="65"/>
                  </a:lnTo>
                  <a:lnTo>
                    <a:pt x="169" y="65"/>
                  </a:lnTo>
                  <a:lnTo>
                    <a:pt x="152" y="58"/>
                  </a:lnTo>
                  <a:lnTo>
                    <a:pt x="133" y="40"/>
                  </a:lnTo>
                  <a:lnTo>
                    <a:pt x="110" y="26"/>
                  </a:lnTo>
                  <a:lnTo>
                    <a:pt x="86" y="24"/>
                  </a:lnTo>
                  <a:lnTo>
                    <a:pt x="64" y="29"/>
                  </a:lnTo>
                  <a:lnTo>
                    <a:pt x="36" y="39"/>
                  </a:lnTo>
                  <a:lnTo>
                    <a:pt x="36" y="22"/>
                  </a:lnTo>
                  <a:lnTo>
                    <a:pt x="5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71086" name="Group 46"/>
          <p:cNvGrpSpPr>
            <a:grpSpLocks/>
          </p:cNvGrpSpPr>
          <p:nvPr/>
        </p:nvGrpSpPr>
        <p:grpSpPr bwMode="auto">
          <a:xfrm>
            <a:off x="533400" y="5029200"/>
            <a:ext cx="1484313" cy="688975"/>
            <a:chOff x="3209" y="3634"/>
            <a:chExt cx="396" cy="136"/>
          </a:xfrm>
        </p:grpSpPr>
        <p:sp>
          <p:nvSpPr>
            <p:cNvPr id="471087" name="Freeform 47"/>
            <p:cNvSpPr>
              <a:spLocks/>
            </p:cNvSpPr>
            <p:nvPr/>
          </p:nvSpPr>
          <p:spPr bwMode="auto">
            <a:xfrm>
              <a:off x="3209" y="3725"/>
              <a:ext cx="396" cy="25"/>
            </a:xfrm>
            <a:custGeom>
              <a:avLst/>
              <a:gdLst>
                <a:gd name="T0" fmla="*/ 610 w 792"/>
                <a:gd name="T1" fmla="*/ 7 h 50"/>
                <a:gd name="T2" fmla="*/ 668 w 792"/>
                <a:gd name="T3" fmla="*/ 1 h 50"/>
                <a:gd name="T4" fmla="*/ 737 w 792"/>
                <a:gd name="T5" fmla="*/ 1 h 50"/>
                <a:gd name="T6" fmla="*/ 780 w 792"/>
                <a:gd name="T7" fmla="*/ 5 h 50"/>
                <a:gd name="T8" fmla="*/ 792 w 792"/>
                <a:gd name="T9" fmla="*/ 16 h 50"/>
                <a:gd name="T10" fmla="*/ 777 w 792"/>
                <a:gd name="T11" fmla="*/ 23 h 50"/>
                <a:gd name="T12" fmla="*/ 762 w 792"/>
                <a:gd name="T13" fmla="*/ 22 h 50"/>
                <a:gd name="T14" fmla="*/ 769 w 792"/>
                <a:gd name="T15" fmla="*/ 16 h 50"/>
                <a:gd name="T16" fmla="*/ 747 w 792"/>
                <a:gd name="T17" fmla="*/ 7 h 50"/>
                <a:gd name="T18" fmla="*/ 717 w 792"/>
                <a:gd name="T19" fmla="*/ 5 h 50"/>
                <a:gd name="T20" fmla="*/ 618 w 792"/>
                <a:gd name="T21" fmla="*/ 36 h 50"/>
                <a:gd name="T22" fmla="*/ 514 w 792"/>
                <a:gd name="T23" fmla="*/ 48 h 50"/>
                <a:gd name="T24" fmla="*/ 408 w 792"/>
                <a:gd name="T25" fmla="*/ 50 h 50"/>
                <a:gd name="T26" fmla="*/ 296 w 792"/>
                <a:gd name="T27" fmla="*/ 47 h 50"/>
                <a:gd name="T28" fmla="*/ 216 w 792"/>
                <a:gd name="T29" fmla="*/ 38 h 50"/>
                <a:gd name="T30" fmla="*/ 157 w 792"/>
                <a:gd name="T31" fmla="*/ 25 h 50"/>
                <a:gd name="T32" fmla="*/ 92 w 792"/>
                <a:gd name="T33" fmla="*/ 14 h 50"/>
                <a:gd name="T34" fmla="*/ 41 w 792"/>
                <a:gd name="T35" fmla="*/ 13 h 50"/>
                <a:gd name="T36" fmla="*/ 18 w 792"/>
                <a:gd name="T37" fmla="*/ 19 h 50"/>
                <a:gd name="T38" fmla="*/ 0 w 792"/>
                <a:gd name="T39" fmla="*/ 18 h 50"/>
                <a:gd name="T40" fmla="*/ 0 w 792"/>
                <a:gd name="T41" fmla="*/ 9 h 50"/>
                <a:gd name="T42" fmla="*/ 57 w 792"/>
                <a:gd name="T43" fmla="*/ 0 h 50"/>
                <a:gd name="T44" fmla="*/ 157 w 792"/>
                <a:gd name="T45" fmla="*/ 2 h 50"/>
                <a:gd name="T46" fmla="*/ 163 w 792"/>
                <a:gd name="T47" fmla="*/ 5 h 50"/>
                <a:gd name="T48" fmla="*/ 89 w 792"/>
                <a:gd name="T49" fmla="*/ 8 h 50"/>
                <a:gd name="T50" fmla="*/ 159 w 792"/>
                <a:gd name="T51" fmla="*/ 18 h 50"/>
                <a:gd name="T52" fmla="*/ 229 w 792"/>
                <a:gd name="T53" fmla="*/ 33 h 50"/>
                <a:gd name="T54" fmla="*/ 308 w 792"/>
                <a:gd name="T55" fmla="*/ 42 h 50"/>
                <a:gd name="T56" fmla="*/ 394 w 792"/>
                <a:gd name="T57" fmla="*/ 43 h 50"/>
                <a:gd name="T58" fmla="*/ 468 w 792"/>
                <a:gd name="T59" fmla="*/ 43 h 50"/>
                <a:gd name="T60" fmla="*/ 532 w 792"/>
                <a:gd name="T61" fmla="*/ 40 h 50"/>
                <a:gd name="T62" fmla="*/ 592 w 792"/>
                <a:gd name="T63" fmla="*/ 33 h 50"/>
                <a:gd name="T64" fmla="*/ 625 w 792"/>
                <a:gd name="T65" fmla="*/ 24 h 50"/>
                <a:gd name="T66" fmla="*/ 665 w 792"/>
                <a:gd name="T67" fmla="*/ 7 h 50"/>
                <a:gd name="T68" fmla="*/ 621 w 792"/>
                <a:gd name="T69" fmla="*/ 8 h 50"/>
                <a:gd name="T70" fmla="*/ 610 w 792"/>
                <a:gd name="T71" fmla="*/ 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2" h="50">
                  <a:moveTo>
                    <a:pt x="610" y="7"/>
                  </a:moveTo>
                  <a:lnTo>
                    <a:pt x="668" y="1"/>
                  </a:lnTo>
                  <a:lnTo>
                    <a:pt x="737" y="1"/>
                  </a:lnTo>
                  <a:lnTo>
                    <a:pt x="780" y="5"/>
                  </a:lnTo>
                  <a:lnTo>
                    <a:pt x="792" y="16"/>
                  </a:lnTo>
                  <a:lnTo>
                    <a:pt x="777" y="23"/>
                  </a:lnTo>
                  <a:lnTo>
                    <a:pt x="762" y="22"/>
                  </a:lnTo>
                  <a:lnTo>
                    <a:pt x="769" y="16"/>
                  </a:lnTo>
                  <a:lnTo>
                    <a:pt x="747" y="7"/>
                  </a:lnTo>
                  <a:lnTo>
                    <a:pt x="717" y="5"/>
                  </a:lnTo>
                  <a:lnTo>
                    <a:pt x="618" y="36"/>
                  </a:lnTo>
                  <a:lnTo>
                    <a:pt x="514" y="48"/>
                  </a:lnTo>
                  <a:lnTo>
                    <a:pt x="408" y="50"/>
                  </a:lnTo>
                  <a:lnTo>
                    <a:pt x="296" y="47"/>
                  </a:lnTo>
                  <a:lnTo>
                    <a:pt x="216" y="38"/>
                  </a:lnTo>
                  <a:lnTo>
                    <a:pt x="157" y="25"/>
                  </a:lnTo>
                  <a:lnTo>
                    <a:pt x="92" y="14"/>
                  </a:lnTo>
                  <a:lnTo>
                    <a:pt x="41" y="13"/>
                  </a:lnTo>
                  <a:lnTo>
                    <a:pt x="18" y="19"/>
                  </a:lnTo>
                  <a:lnTo>
                    <a:pt x="0" y="18"/>
                  </a:lnTo>
                  <a:lnTo>
                    <a:pt x="0" y="9"/>
                  </a:lnTo>
                  <a:lnTo>
                    <a:pt x="57" y="0"/>
                  </a:lnTo>
                  <a:lnTo>
                    <a:pt x="157" y="2"/>
                  </a:lnTo>
                  <a:lnTo>
                    <a:pt x="163" y="5"/>
                  </a:lnTo>
                  <a:lnTo>
                    <a:pt x="89" y="8"/>
                  </a:lnTo>
                  <a:lnTo>
                    <a:pt x="159" y="18"/>
                  </a:lnTo>
                  <a:lnTo>
                    <a:pt x="229" y="33"/>
                  </a:lnTo>
                  <a:lnTo>
                    <a:pt x="308" y="42"/>
                  </a:lnTo>
                  <a:lnTo>
                    <a:pt x="394" y="43"/>
                  </a:lnTo>
                  <a:lnTo>
                    <a:pt x="468" y="43"/>
                  </a:lnTo>
                  <a:lnTo>
                    <a:pt x="532" y="40"/>
                  </a:lnTo>
                  <a:lnTo>
                    <a:pt x="592" y="33"/>
                  </a:lnTo>
                  <a:lnTo>
                    <a:pt x="625" y="24"/>
                  </a:lnTo>
                  <a:lnTo>
                    <a:pt x="665" y="7"/>
                  </a:lnTo>
                  <a:lnTo>
                    <a:pt x="621" y="8"/>
                  </a:lnTo>
                  <a:lnTo>
                    <a:pt x="610" y="7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471088" name="Group 48"/>
            <p:cNvGrpSpPr>
              <a:grpSpLocks/>
            </p:cNvGrpSpPr>
            <p:nvPr/>
          </p:nvGrpSpPr>
          <p:grpSpPr bwMode="auto">
            <a:xfrm>
              <a:off x="3210" y="3634"/>
              <a:ext cx="391" cy="90"/>
              <a:chOff x="3210" y="3634"/>
              <a:chExt cx="391" cy="90"/>
            </a:xfrm>
          </p:grpSpPr>
          <p:sp>
            <p:nvSpPr>
              <p:cNvPr id="471089" name="Freeform 49"/>
              <p:cNvSpPr>
                <a:spLocks/>
              </p:cNvSpPr>
              <p:nvPr/>
            </p:nvSpPr>
            <p:spPr bwMode="auto">
              <a:xfrm>
                <a:off x="3420" y="3670"/>
                <a:ext cx="155" cy="25"/>
              </a:xfrm>
              <a:custGeom>
                <a:avLst/>
                <a:gdLst>
                  <a:gd name="T0" fmla="*/ 311 w 311"/>
                  <a:gd name="T1" fmla="*/ 26 h 50"/>
                  <a:gd name="T2" fmla="*/ 217 w 311"/>
                  <a:gd name="T3" fmla="*/ 11 h 50"/>
                  <a:gd name="T4" fmla="*/ 0 w 311"/>
                  <a:gd name="T5" fmla="*/ 0 h 50"/>
                  <a:gd name="T6" fmla="*/ 13 w 311"/>
                  <a:gd name="T7" fmla="*/ 15 h 50"/>
                  <a:gd name="T8" fmla="*/ 112 w 311"/>
                  <a:gd name="T9" fmla="*/ 43 h 50"/>
                  <a:gd name="T10" fmla="*/ 197 w 311"/>
                  <a:gd name="T11" fmla="*/ 50 h 50"/>
                  <a:gd name="T12" fmla="*/ 276 w 311"/>
                  <a:gd name="T13" fmla="*/ 46 h 50"/>
                  <a:gd name="T14" fmla="*/ 307 w 311"/>
                  <a:gd name="T15" fmla="*/ 36 h 50"/>
                  <a:gd name="T16" fmla="*/ 311 w 311"/>
                  <a:gd name="T17" fmla="*/ 2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1" h="50">
                    <a:moveTo>
                      <a:pt x="311" y="26"/>
                    </a:moveTo>
                    <a:lnTo>
                      <a:pt x="217" y="11"/>
                    </a:lnTo>
                    <a:lnTo>
                      <a:pt x="0" y="0"/>
                    </a:lnTo>
                    <a:lnTo>
                      <a:pt x="13" y="15"/>
                    </a:lnTo>
                    <a:lnTo>
                      <a:pt x="112" y="43"/>
                    </a:lnTo>
                    <a:lnTo>
                      <a:pt x="197" y="50"/>
                    </a:lnTo>
                    <a:lnTo>
                      <a:pt x="276" y="46"/>
                    </a:lnTo>
                    <a:lnTo>
                      <a:pt x="307" y="36"/>
                    </a:lnTo>
                    <a:lnTo>
                      <a:pt x="311" y="26"/>
                    </a:lnTo>
                    <a:close/>
                  </a:path>
                </a:pathLst>
              </a:custGeom>
              <a:solidFill>
                <a:srgbClr val="FFFFFF"/>
              </a:solidFill>
              <a:ln w="7938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1090" name="Freeform 50"/>
              <p:cNvSpPr>
                <a:spLocks/>
              </p:cNvSpPr>
              <p:nvPr/>
            </p:nvSpPr>
            <p:spPr bwMode="auto">
              <a:xfrm>
                <a:off x="3234" y="3671"/>
                <a:ext cx="148" cy="27"/>
              </a:xfrm>
              <a:custGeom>
                <a:avLst/>
                <a:gdLst>
                  <a:gd name="T0" fmla="*/ 296 w 296"/>
                  <a:gd name="T1" fmla="*/ 0 h 54"/>
                  <a:gd name="T2" fmla="*/ 279 w 296"/>
                  <a:gd name="T3" fmla="*/ 18 h 54"/>
                  <a:gd name="T4" fmla="*/ 273 w 296"/>
                  <a:gd name="T5" fmla="*/ 32 h 54"/>
                  <a:gd name="T6" fmla="*/ 207 w 296"/>
                  <a:gd name="T7" fmla="*/ 47 h 54"/>
                  <a:gd name="T8" fmla="*/ 121 w 296"/>
                  <a:gd name="T9" fmla="*/ 54 h 54"/>
                  <a:gd name="T10" fmla="*/ 68 w 296"/>
                  <a:gd name="T11" fmla="*/ 52 h 54"/>
                  <a:gd name="T12" fmla="*/ 28 w 296"/>
                  <a:gd name="T13" fmla="*/ 42 h 54"/>
                  <a:gd name="T14" fmla="*/ 0 w 296"/>
                  <a:gd name="T15" fmla="*/ 33 h 54"/>
                  <a:gd name="T16" fmla="*/ 211 w 296"/>
                  <a:gd name="T17" fmla="*/ 5 h 54"/>
                  <a:gd name="T18" fmla="*/ 296 w 296"/>
                  <a:gd name="T19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6" h="54">
                    <a:moveTo>
                      <a:pt x="296" y="0"/>
                    </a:moveTo>
                    <a:lnTo>
                      <a:pt x="279" y="18"/>
                    </a:lnTo>
                    <a:lnTo>
                      <a:pt x="273" y="32"/>
                    </a:lnTo>
                    <a:lnTo>
                      <a:pt x="207" y="47"/>
                    </a:lnTo>
                    <a:lnTo>
                      <a:pt x="121" y="54"/>
                    </a:lnTo>
                    <a:lnTo>
                      <a:pt x="68" y="52"/>
                    </a:lnTo>
                    <a:lnTo>
                      <a:pt x="28" y="42"/>
                    </a:lnTo>
                    <a:lnTo>
                      <a:pt x="0" y="33"/>
                    </a:lnTo>
                    <a:lnTo>
                      <a:pt x="211" y="5"/>
                    </a:lnTo>
                    <a:lnTo>
                      <a:pt x="296" y="0"/>
                    </a:lnTo>
                    <a:close/>
                  </a:path>
                </a:pathLst>
              </a:custGeom>
              <a:solidFill>
                <a:srgbClr val="FFFFFF"/>
              </a:solidFill>
              <a:ln w="7938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1091" name="Freeform 51"/>
              <p:cNvSpPr>
                <a:spLocks/>
              </p:cNvSpPr>
              <p:nvPr/>
            </p:nvSpPr>
            <p:spPr bwMode="auto">
              <a:xfrm>
                <a:off x="3434" y="3638"/>
                <a:ext cx="134" cy="15"/>
              </a:xfrm>
              <a:custGeom>
                <a:avLst/>
                <a:gdLst>
                  <a:gd name="T0" fmla="*/ 269 w 269"/>
                  <a:gd name="T1" fmla="*/ 31 h 31"/>
                  <a:gd name="T2" fmla="*/ 260 w 269"/>
                  <a:gd name="T3" fmla="*/ 26 h 31"/>
                  <a:gd name="T4" fmla="*/ 153 w 269"/>
                  <a:gd name="T5" fmla="*/ 19 h 31"/>
                  <a:gd name="T6" fmla="*/ 66 w 269"/>
                  <a:gd name="T7" fmla="*/ 11 h 31"/>
                  <a:gd name="T8" fmla="*/ 27 w 269"/>
                  <a:gd name="T9" fmla="*/ 0 h 31"/>
                  <a:gd name="T10" fmla="*/ 0 w 269"/>
                  <a:gd name="T11" fmla="*/ 6 h 31"/>
                  <a:gd name="T12" fmla="*/ 35 w 269"/>
                  <a:gd name="T13" fmla="*/ 15 h 31"/>
                  <a:gd name="T14" fmla="*/ 111 w 269"/>
                  <a:gd name="T15" fmla="*/ 27 h 31"/>
                  <a:gd name="T16" fmla="*/ 220 w 269"/>
                  <a:gd name="T17" fmla="*/ 31 h 31"/>
                  <a:gd name="T18" fmla="*/ 269 w 269"/>
                  <a:gd name="T19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9" h="31">
                    <a:moveTo>
                      <a:pt x="269" y="31"/>
                    </a:moveTo>
                    <a:lnTo>
                      <a:pt x="260" y="26"/>
                    </a:lnTo>
                    <a:lnTo>
                      <a:pt x="153" y="19"/>
                    </a:lnTo>
                    <a:lnTo>
                      <a:pt x="66" y="11"/>
                    </a:lnTo>
                    <a:lnTo>
                      <a:pt x="27" y="0"/>
                    </a:lnTo>
                    <a:lnTo>
                      <a:pt x="0" y="6"/>
                    </a:lnTo>
                    <a:lnTo>
                      <a:pt x="35" y="15"/>
                    </a:lnTo>
                    <a:lnTo>
                      <a:pt x="111" y="27"/>
                    </a:lnTo>
                    <a:lnTo>
                      <a:pt x="220" y="31"/>
                    </a:lnTo>
                    <a:lnTo>
                      <a:pt x="269" y="31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1092" name="Freeform 52"/>
              <p:cNvSpPr>
                <a:spLocks/>
              </p:cNvSpPr>
              <p:nvPr/>
            </p:nvSpPr>
            <p:spPr bwMode="auto">
              <a:xfrm>
                <a:off x="3257" y="3634"/>
                <a:ext cx="119" cy="21"/>
              </a:xfrm>
              <a:custGeom>
                <a:avLst/>
                <a:gdLst>
                  <a:gd name="T0" fmla="*/ 239 w 239"/>
                  <a:gd name="T1" fmla="*/ 3 h 41"/>
                  <a:gd name="T2" fmla="*/ 198 w 239"/>
                  <a:gd name="T3" fmla="*/ 0 h 41"/>
                  <a:gd name="T4" fmla="*/ 136 w 239"/>
                  <a:gd name="T5" fmla="*/ 18 h 41"/>
                  <a:gd name="T6" fmla="*/ 0 w 239"/>
                  <a:gd name="T7" fmla="*/ 39 h 41"/>
                  <a:gd name="T8" fmla="*/ 25 w 239"/>
                  <a:gd name="T9" fmla="*/ 41 h 41"/>
                  <a:gd name="T10" fmla="*/ 100 w 239"/>
                  <a:gd name="T11" fmla="*/ 40 h 41"/>
                  <a:gd name="T12" fmla="*/ 173 w 239"/>
                  <a:gd name="T13" fmla="*/ 28 h 41"/>
                  <a:gd name="T14" fmla="*/ 216 w 239"/>
                  <a:gd name="T15" fmla="*/ 11 h 41"/>
                  <a:gd name="T16" fmla="*/ 239 w 239"/>
                  <a:gd name="T17" fmla="*/ 3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9" h="41">
                    <a:moveTo>
                      <a:pt x="239" y="3"/>
                    </a:moveTo>
                    <a:lnTo>
                      <a:pt x="198" y="0"/>
                    </a:lnTo>
                    <a:lnTo>
                      <a:pt x="136" y="18"/>
                    </a:lnTo>
                    <a:lnTo>
                      <a:pt x="0" y="39"/>
                    </a:lnTo>
                    <a:lnTo>
                      <a:pt x="25" y="41"/>
                    </a:lnTo>
                    <a:lnTo>
                      <a:pt x="100" y="40"/>
                    </a:lnTo>
                    <a:lnTo>
                      <a:pt x="173" y="28"/>
                    </a:lnTo>
                    <a:lnTo>
                      <a:pt x="216" y="11"/>
                    </a:lnTo>
                    <a:lnTo>
                      <a:pt x="239" y="3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1093" name="Freeform 53"/>
              <p:cNvSpPr>
                <a:spLocks/>
              </p:cNvSpPr>
              <p:nvPr/>
            </p:nvSpPr>
            <p:spPr bwMode="auto">
              <a:xfrm>
                <a:off x="3336" y="3650"/>
                <a:ext cx="252" cy="74"/>
              </a:xfrm>
              <a:custGeom>
                <a:avLst/>
                <a:gdLst>
                  <a:gd name="T0" fmla="*/ 338 w 504"/>
                  <a:gd name="T1" fmla="*/ 2 h 148"/>
                  <a:gd name="T2" fmla="*/ 418 w 504"/>
                  <a:gd name="T3" fmla="*/ 11 h 148"/>
                  <a:gd name="T4" fmla="*/ 476 w 504"/>
                  <a:gd name="T5" fmla="*/ 32 h 148"/>
                  <a:gd name="T6" fmla="*/ 504 w 504"/>
                  <a:gd name="T7" fmla="*/ 55 h 148"/>
                  <a:gd name="T8" fmla="*/ 504 w 504"/>
                  <a:gd name="T9" fmla="*/ 67 h 148"/>
                  <a:gd name="T10" fmla="*/ 485 w 504"/>
                  <a:gd name="T11" fmla="*/ 84 h 148"/>
                  <a:gd name="T12" fmla="*/ 440 w 504"/>
                  <a:gd name="T13" fmla="*/ 94 h 148"/>
                  <a:gd name="T14" fmla="*/ 385 w 504"/>
                  <a:gd name="T15" fmla="*/ 97 h 148"/>
                  <a:gd name="T16" fmla="*/ 330 w 504"/>
                  <a:gd name="T17" fmla="*/ 97 h 148"/>
                  <a:gd name="T18" fmla="*/ 330 w 504"/>
                  <a:gd name="T19" fmla="*/ 112 h 148"/>
                  <a:gd name="T20" fmla="*/ 306 w 504"/>
                  <a:gd name="T21" fmla="*/ 131 h 148"/>
                  <a:gd name="T22" fmla="*/ 245 w 504"/>
                  <a:gd name="T23" fmla="*/ 145 h 148"/>
                  <a:gd name="T24" fmla="*/ 166 w 504"/>
                  <a:gd name="T25" fmla="*/ 148 h 148"/>
                  <a:gd name="T26" fmla="*/ 79 w 504"/>
                  <a:gd name="T27" fmla="*/ 144 h 148"/>
                  <a:gd name="T28" fmla="*/ 32 w 504"/>
                  <a:gd name="T29" fmla="*/ 132 h 148"/>
                  <a:gd name="T30" fmla="*/ 8 w 504"/>
                  <a:gd name="T31" fmla="*/ 122 h 148"/>
                  <a:gd name="T32" fmla="*/ 0 w 504"/>
                  <a:gd name="T33" fmla="*/ 110 h 148"/>
                  <a:gd name="T34" fmla="*/ 0 w 504"/>
                  <a:gd name="T35" fmla="*/ 99 h 148"/>
                  <a:gd name="T36" fmla="*/ 23 w 504"/>
                  <a:gd name="T37" fmla="*/ 84 h 148"/>
                  <a:gd name="T38" fmla="*/ 58 w 504"/>
                  <a:gd name="T39" fmla="*/ 73 h 148"/>
                  <a:gd name="T40" fmla="*/ 103 w 504"/>
                  <a:gd name="T41" fmla="*/ 58 h 148"/>
                  <a:gd name="T42" fmla="*/ 121 w 504"/>
                  <a:gd name="T43" fmla="*/ 60 h 148"/>
                  <a:gd name="T44" fmla="*/ 58 w 504"/>
                  <a:gd name="T45" fmla="*/ 91 h 148"/>
                  <a:gd name="T46" fmla="*/ 52 w 504"/>
                  <a:gd name="T47" fmla="*/ 109 h 148"/>
                  <a:gd name="T48" fmla="*/ 66 w 504"/>
                  <a:gd name="T49" fmla="*/ 127 h 148"/>
                  <a:gd name="T50" fmla="*/ 116 w 504"/>
                  <a:gd name="T51" fmla="*/ 136 h 148"/>
                  <a:gd name="T52" fmla="*/ 190 w 504"/>
                  <a:gd name="T53" fmla="*/ 136 h 148"/>
                  <a:gd name="T54" fmla="*/ 251 w 504"/>
                  <a:gd name="T55" fmla="*/ 127 h 148"/>
                  <a:gd name="T56" fmla="*/ 282 w 504"/>
                  <a:gd name="T57" fmla="*/ 111 h 148"/>
                  <a:gd name="T58" fmla="*/ 278 w 504"/>
                  <a:gd name="T59" fmla="*/ 93 h 148"/>
                  <a:gd name="T60" fmla="*/ 228 w 504"/>
                  <a:gd name="T61" fmla="*/ 77 h 148"/>
                  <a:gd name="T62" fmla="*/ 158 w 504"/>
                  <a:gd name="T63" fmla="*/ 55 h 148"/>
                  <a:gd name="T64" fmla="*/ 148 w 504"/>
                  <a:gd name="T65" fmla="*/ 39 h 148"/>
                  <a:gd name="T66" fmla="*/ 166 w 504"/>
                  <a:gd name="T67" fmla="*/ 20 h 148"/>
                  <a:gd name="T68" fmla="*/ 199 w 504"/>
                  <a:gd name="T69" fmla="*/ 8 h 148"/>
                  <a:gd name="T70" fmla="*/ 241 w 504"/>
                  <a:gd name="T71" fmla="*/ 2 h 148"/>
                  <a:gd name="T72" fmla="*/ 288 w 504"/>
                  <a:gd name="T73" fmla="*/ 0 h 148"/>
                  <a:gd name="T74" fmla="*/ 302 w 504"/>
                  <a:gd name="T75" fmla="*/ 2 h 148"/>
                  <a:gd name="T76" fmla="*/ 241 w 504"/>
                  <a:gd name="T77" fmla="*/ 7 h 148"/>
                  <a:gd name="T78" fmla="*/ 207 w 504"/>
                  <a:gd name="T79" fmla="*/ 18 h 148"/>
                  <a:gd name="T80" fmla="*/ 183 w 504"/>
                  <a:gd name="T81" fmla="*/ 33 h 148"/>
                  <a:gd name="T82" fmla="*/ 183 w 504"/>
                  <a:gd name="T83" fmla="*/ 47 h 148"/>
                  <a:gd name="T84" fmla="*/ 211 w 504"/>
                  <a:gd name="T85" fmla="*/ 60 h 148"/>
                  <a:gd name="T86" fmla="*/ 278 w 504"/>
                  <a:gd name="T87" fmla="*/ 80 h 148"/>
                  <a:gd name="T88" fmla="*/ 338 w 504"/>
                  <a:gd name="T89" fmla="*/ 87 h 148"/>
                  <a:gd name="T90" fmla="*/ 385 w 504"/>
                  <a:gd name="T91" fmla="*/ 89 h 148"/>
                  <a:gd name="T92" fmla="*/ 427 w 504"/>
                  <a:gd name="T93" fmla="*/ 86 h 148"/>
                  <a:gd name="T94" fmla="*/ 459 w 504"/>
                  <a:gd name="T95" fmla="*/ 78 h 148"/>
                  <a:gd name="T96" fmla="*/ 468 w 504"/>
                  <a:gd name="T97" fmla="*/ 66 h 148"/>
                  <a:gd name="T98" fmla="*/ 468 w 504"/>
                  <a:gd name="T99" fmla="*/ 54 h 148"/>
                  <a:gd name="T100" fmla="*/ 450 w 504"/>
                  <a:gd name="T101" fmla="*/ 37 h 148"/>
                  <a:gd name="T102" fmla="*/ 413 w 504"/>
                  <a:gd name="T103" fmla="*/ 23 h 148"/>
                  <a:gd name="T104" fmla="*/ 365 w 504"/>
                  <a:gd name="T105" fmla="*/ 11 h 148"/>
                  <a:gd name="T106" fmla="*/ 314 w 504"/>
                  <a:gd name="T107" fmla="*/ 6 h 148"/>
                  <a:gd name="T108" fmla="*/ 338 w 504"/>
                  <a:gd name="T109" fmla="*/ 2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4" h="148">
                    <a:moveTo>
                      <a:pt x="338" y="2"/>
                    </a:moveTo>
                    <a:lnTo>
                      <a:pt x="418" y="11"/>
                    </a:lnTo>
                    <a:lnTo>
                      <a:pt x="476" y="32"/>
                    </a:lnTo>
                    <a:lnTo>
                      <a:pt x="504" y="55"/>
                    </a:lnTo>
                    <a:lnTo>
                      <a:pt x="504" y="67"/>
                    </a:lnTo>
                    <a:lnTo>
                      <a:pt x="485" y="84"/>
                    </a:lnTo>
                    <a:lnTo>
                      <a:pt x="440" y="94"/>
                    </a:lnTo>
                    <a:lnTo>
                      <a:pt x="385" y="97"/>
                    </a:lnTo>
                    <a:lnTo>
                      <a:pt x="330" y="97"/>
                    </a:lnTo>
                    <a:lnTo>
                      <a:pt x="330" y="112"/>
                    </a:lnTo>
                    <a:lnTo>
                      <a:pt x="306" y="131"/>
                    </a:lnTo>
                    <a:lnTo>
                      <a:pt x="245" y="145"/>
                    </a:lnTo>
                    <a:lnTo>
                      <a:pt x="166" y="148"/>
                    </a:lnTo>
                    <a:lnTo>
                      <a:pt x="79" y="144"/>
                    </a:lnTo>
                    <a:lnTo>
                      <a:pt x="32" y="132"/>
                    </a:lnTo>
                    <a:lnTo>
                      <a:pt x="8" y="122"/>
                    </a:lnTo>
                    <a:lnTo>
                      <a:pt x="0" y="110"/>
                    </a:lnTo>
                    <a:lnTo>
                      <a:pt x="0" y="99"/>
                    </a:lnTo>
                    <a:lnTo>
                      <a:pt x="23" y="84"/>
                    </a:lnTo>
                    <a:lnTo>
                      <a:pt x="58" y="73"/>
                    </a:lnTo>
                    <a:lnTo>
                      <a:pt x="103" y="58"/>
                    </a:lnTo>
                    <a:lnTo>
                      <a:pt x="121" y="60"/>
                    </a:lnTo>
                    <a:lnTo>
                      <a:pt x="58" y="91"/>
                    </a:lnTo>
                    <a:lnTo>
                      <a:pt x="52" y="109"/>
                    </a:lnTo>
                    <a:lnTo>
                      <a:pt x="66" y="127"/>
                    </a:lnTo>
                    <a:lnTo>
                      <a:pt x="116" y="136"/>
                    </a:lnTo>
                    <a:lnTo>
                      <a:pt x="190" y="136"/>
                    </a:lnTo>
                    <a:lnTo>
                      <a:pt x="251" y="127"/>
                    </a:lnTo>
                    <a:lnTo>
                      <a:pt x="282" y="111"/>
                    </a:lnTo>
                    <a:lnTo>
                      <a:pt x="278" y="93"/>
                    </a:lnTo>
                    <a:lnTo>
                      <a:pt x="228" y="77"/>
                    </a:lnTo>
                    <a:lnTo>
                      <a:pt x="158" y="55"/>
                    </a:lnTo>
                    <a:lnTo>
                      <a:pt x="148" y="39"/>
                    </a:lnTo>
                    <a:lnTo>
                      <a:pt x="166" y="20"/>
                    </a:lnTo>
                    <a:lnTo>
                      <a:pt x="199" y="8"/>
                    </a:lnTo>
                    <a:lnTo>
                      <a:pt x="241" y="2"/>
                    </a:lnTo>
                    <a:lnTo>
                      <a:pt x="288" y="0"/>
                    </a:lnTo>
                    <a:lnTo>
                      <a:pt x="302" y="2"/>
                    </a:lnTo>
                    <a:lnTo>
                      <a:pt x="241" y="7"/>
                    </a:lnTo>
                    <a:lnTo>
                      <a:pt x="207" y="18"/>
                    </a:lnTo>
                    <a:lnTo>
                      <a:pt x="183" y="33"/>
                    </a:lnTo>
                    <a:lnTo>
                      <a:pt x="183" y="47"/>
                    </a:lnTo>
                    <a:lnTo>
                      <a:pt x="211" y="60"/>
                    </a:lnTo>
                    <a:lnTo>
                      <a:pt x="278" y="80"/>
                    </a:lnTo>
                    <a:lnTo>
                      <a:pt x="338" y="87"/>
                    </a:lnTo>
                    <a:lnTo>
                      <a:pt x="385" y="89"/>
                    </a:lnTo>
                    <a:lnTo>
                      <a:pt x="427" y="86"/>
                    </a:lnTo>
                    <a:lnTo>
                      <a:pt x="459" y="78"/>
                    </a:lnTo>
                    <a:lnTo>
                      <a:pt x="468" y="66"/>
                    </a:lnTo>
                    <a:lnTo>
                      <a:pt x="468" y="54"/>
                    </a:lnTo>
                    <a:lnTo>
                      <a:pt x="450" y="37"/>
                    </a:lnTo>
                    <a:lnTo>
                      <a:pt x="413" y="23"/>
                    </a:lnTo>
                    <a:lnTo>
                      <a:pt x="365" y="11"/>
                    </a:lnTo>
                    <a:lnTo>
                      <a:pt x="314" y="6"/>
                    </a:lnTo>
                    <a:lnTo>
                      <a:pt x="338" y="2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1094" name="Freeform 54"/>
              <p:cNvSpPr>
                <a:spLocks/>
              </p:cNvSpPr>
              <p:nvPr/>
            </p:nvSpPr>
            <p:spPr bwMode="auto">
              <a:xfrm>
                <a:off x="3416" y="3668"/>
                <a:ext cx="185" cy="20"/>
              </a:xfrm>
              <a:custGeom>
                <a:avLst/>
                <a:gdLst>
                  <a:gd name="T0" fmla="*/ 369 w 369"/>
                  <a:gd name="T1" fmla="*/ 36 h 40"/>
                  <a:gd name="T2" fmla="*/ 320 w 369"/>
                  <a:gd name="T3" fmla="*/ 23 h 40"/>
                  <a:gd name="T4" fmla="*/ 203 w 369"/>
                  <a:gd name="T5" fmla="*/ 10 h 40"/>
                  <a:gd name="T6" fmla="*/ 4 w 369"/>
                  <a:gd name="T7" fmla="*/ 0 h 40"/>
                  <a:gd name="T8" fmla="*/ 0 w 369"/>
                  <a:gd name="T9" fmla="*/ 6 h 40"/>
                  <a:gd name="T10" fmla="*/ 75 w 369"/>
                  <a:gd name="T11" fmla="*/ 11 h 40"/>
                  <a:gd name="T12" fmla="*/ 67 w 369"/>
                  <a:gd name="T13" fmla="*/ 18 h 40"/>
                  <a:gd name="T14" fmla="*/ 79 w 369"/>
                  <a:gd name="T15" fmla="*/ 24 h 40"/>
                  <a:gd name="T16" fmla="*/ 108 w 369"/>
                  <a:gd name="T17" fmla="*/ 27 h 40"/>
                  <a:gd name="T18" fmla="*/ 130 w 369"/>
                  <a:gd name="T19" fmla="*/ 24 h 40"/>
                  <a:gd name="T20" fmla="*/ 136 w 369"/>
                  <a:gd name="T21" fmla="*/ 15 h 40"/>
                  <a:gd name="T22" fmla="*/ 229 w 369"/>
                  <a:gd name="T23" fmla="*/ 22 h 40"/>
                  <a:gd name="T24" fmla="*/ 343 w 369"/>
                  <a:gd name="T25" fmla="*/ 40 h 40"/>
                  <a:gd name="T26" fmla="*/ 365 w 369"/>
                  <a:gd name="T27" fmla="*/ 39 h 40"/>
                  <a:gd name="T28" fmla="*/ 369 w 369"/>
                  <a:gd name="T29" fmla="*/ 3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9" h="40">
                    <a:moveTo>
                      <a:pt x="369" y="36"/>
                    </a:moveTo>
                    <a:lnTo>
                      <a:pt x="320" y="23"/>
                    </a:lnTo>
                    <a:lnTo>
                      <a:pt x="203" y="10"/>
                    </a:lnTo>
                    <a:lnTo>
                      <a:pt x="4" y="0"/>
                    </a:lnTo>
                    <a:lnTo>
                      <a:pt x="0" y="6"/>
                    </a:lnTo>
                    <a:lnTo>
                      <a:pt x="75" y="11"/>
                    </a:lnTo>
                    <a:lnTo>
                      <a:pt x="67" y="18"/>
                    </a:lnTo>
                    <a:lnTo>
                      <a:pt x="79" y="24"/>
                    </a:lnTo>
                    <a:lnTo>
                      <a:pt x="108" y="27"/>
                    </a:lnTo>
                    <a:lnTo>
                      <a:pt x="130" y="24"/>
                    </a:lnTo>
                    <a:lnTo>
                      <a:pt x="136" y="15"/>
                    </a:lnTo>
                    <a:lnTo>
                      <a:pt x="229" y="22"/>
                    </a:lnTo>
                    <a:lnTo>
                      <a:pt x="343" y="40"/>
                    </a:lnTo>
                    <a:lnTo>
                      <a:pt x="365" y="39"/>
                    </a:lnTo>
                    <a:lnTo>
                      <a:pt x="369" y="36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1095" name="Freeform 55"/>
              <p:cNvSpPr>
                <a:spLocks/>
              </p:cNvSpPr>
              <p:nvPr/>
            </p:nvSpPr>
            <p:spPr bwMode="auto">
              <a:xfrm>
                <a:off x="3221" y="3653"/>
                <a:ext cx="171" cy="48"/>
              </a:xfrm>
              <a:custGeom>
                <a:avLst/>
                <a:gdLst>
                  <a:gd name="T0" fmla="*/ 329 w 342"/>
                  <a:gd name="T1" fmla="*/ 51 h 95"/>
                  <a:gd name="T2" fmla="*/ 342 w 342"/>
                  <a:gd name="T3" fmla="*/ 40 h 95"/>
                  <a:gd name="T4" fmla="*/ 342 w 342"/>
                  <a:gd name="T5" fmla="*/ 21 h 95"/>
                  <a:gd name="T6" fmla="*/ 305 w 342"/>
                  <a:gd name="T7" fmla="*/ 6 h 95"/>
                  <a:gd name="T8" fmla="*/ 247 w 342"/>
                  <a:gd name="T9" fmla="*/ 0 h 95"/>
                  <a:gd name="T10" fmla="*/ 176 w 342"/>
                  <a:gd name="T11" fmla="*/ 0 h 95"/>
                  <a:gd name="T12" fmla="*/ 91 w 342"/>
                  <a:gd name="T13" fmla="*/ 11 h 95"/>
                  <a:gd name="T14" fmla="*/ 31 w 342"/>
                  <a:gd name="T15" fmla="*/ 33 h 95"/>
                  <a:gd name="T16" fmla="*/ 0 w 342"/>
                  <a:gd name="T17" fmla="*/ 53 h 95"/>
                  <a:gd name="T18" fmla="*/ 0 w 342"/>
                  <a:gd name="T19" fmla="*/ 69 h 95"/>
                  <a:gd name="T20" fmla="*/ 35 w 342"/>
                  <a:gd name="T21" fmla="*/ 81 h 95"/>
                  <a:gd name="T22" fmla="*/ 96 w 342"/>
                  <a:gd name="T23" fmla="*/ 93 h 95"/>
                  <a:gd name="T24" fmla="*/ 143 w 342"/>
                  <a:gd name="T25" fmla="*/ 95 h 95"/>
                  <a:gd name="T26" fmla="*/ 193 w 342"/>
                  <a:gd name="T27" fmla="*/ 93 h 95"/>
                  <a:gd name="T28" fmla="*/ 253 w 342"/>
                  <a:gd name="T29" fmla="*/ 85 h 95"/>
                  <a:gd name="T30" fmla="*/ 266 w 342"/>
                  <a:gd name="T31" fmla="*/ 75 h 95"/>
                  <a:gd name="T32" fmla="*/ 253 w 342"/>
                  <a:gd name="T33" fmla="*/ 74 h 95"/>
                  <a:gd name="T34" fmla="*/ 189 w 342"/>
                  <a:gd name="T35" fmla="*/ 84 h 95"/>
                  <a:gd name="T36" fmla="*/ 121 w 342"/>
                  <a:gd name="T37" fmla="*/ 85 h 95"/>
                  <a:gd name="T38" fmla="*/ 76 w 342"/>
                  <a:gd name="T39" fmla="*/ 80 h 95"/>
                  <a:gd name="T40" fmla="*/ 39 w 342"/>
                  <a:gd name="T41" fmla="*/ 70 h 95"/>
                  <a:gd name="T42" fmla="*/ 35 w 342"/>
                  <a:gd name="T43" fmla="*/ 55 h 95"/>
                  <a:gd name="T44" fmla="*/ 50 w 342"/>
                  <a:gd name="T45" fmla="*/ 41 h 95"/>
                  <a:gd name="T46" fmla="*/ 83 w 342"/>
                  <a:gd name="T47" fmla="*/ 27 h 95"/>
                  <a:gd name="T48" fmla="*/ 121 w 342"/>
                  <a:gd name="T49" fmla="*/ 15 h 95"/>
                  <a:gd name="T50" fmla="*/ 176 w 342"/>
                  <a:gd name="T51" fmla="*/ 7 h 95"/>
                  <a:gd name="T52" fmla="*/ 225 w 342"/>
                  <a:gd name="T53" fmla="*/ 6 h 95"/>
                  <a:gd name="T54" fmla="*/ 279 w 342"/>
                  <a:gd name="T55" fmla="*/ 11 h 95"/>
                  <a:gd name="T56" fmla="*/ 305 w 342"/>
                  <a:gd name="T57" fmla="*/ 21 h 95"/>
                  <a:gd name="T58" fmla="*/ 311 w 342"/>
                  <a:gd name="T59" fmla="*/ 34 h 95"/>
                  <a:gd name="T60" fmla="*/ 297 w 342"/>
                  <a:gd name="T61" fmla="*/ 45 h 95"/>
                  <a:gd name="T62" fmla="*/ 279 w 342"/>
                  <a:gd name="T63" fmla="*/ 56 h 95"/>
                  <a:gd name="T64" fmla="*/ 297 w 342"/>
                  <a:gd name="T65" fmla="*/ 62 h 95"/>
                  <a:gd name="T66" fmla="*/ 329 w 342"/>
                  <a:gd name="T67" fmla="*/ 51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42" h="95">
                    <a:moveTo>
                      <a:pt x="329" y="51"/>
                    </a:moveTo>
                    <a:lnTo>
                      <a:pt x="342" y="40"/>
                    </a:lnTo>
                    <a:lnTo>
                      <a:pt x="342" y="21"/>
                    </a:lnTo>
                    <a:lnTo>
                      <a:pt x="305" y="6"/>
                    </a:lnTo>
                    <a:lnTo>
                      <a:pt x="247" y="0"/>
                    </a:lnTo>
                    <a:lnTo>
                      <a:pt x="176" y="0"/>
                    </a:lnTo>
                    <a:lnTo>
                      <a:pt x="91" y="11"/>
                    </a:lnTo>
                    <a:lnTo>
                      <a:pt x="31" y="33"/>
                    </a:lnTo>
                    <a:lnTo>
                      <a:pt x="0" y="53"/>
                    </a:lnTo>
                    <a:lnTo>
                      <a:pt x="0" y="69"/>
                    </a:lnTo>
                    <a:lnTo>
                      <a:pt x="35" y="81"/>
                    </a:lnTo>
                    <a:lnTo>
                      <a:pt x="96" y="93"/>
                    </a:lnTo>
                    <a:lnTo>
                      <a:pt x="143" y="95"/>
                    </a:lnTo>
                    <a:lnTo>
                      <a:pt x="193" y="93"/>
                    </a:lnTo>
                    <a:lnTo>
                      <a:pt x="253" y="85"/>
                    </a:lnTo>
                    <a:lnTo>
                      <a:pt x="266" y="75"/>
                    </a:lnTo>
                    <a:lnTo>
                      <a:pt x="253" y="74"/>
                    </a:lnTo>
                    <a:lnTo>
                      <a:pt x="189" y="84"/>
                    </a:lnTo>
                    <a:lnTo>
                      <a:pt x="121" y="85"/>
                    </a:lnTo>
                    <a:lnTo>
                      <a:pt x="76" y="80"/>
                    </a:lnTo>
                    <a:lnTo>
                      <a:pt x="39" y="70"/>
                    </a:lnTo>
                    <a:lnTo>
                      <a:pt x="35" y="55"/>
                    </a:lnTo>
                    <a:lnTo>
                      <a:pt x="50" y="41"/>
                    </a:lnTo>
                    <a:lnTo>
                      <a:pt x="83" y="27"/>
                    </a:lnTo>
                    <a:lnTo>
                      <a:pt x="121" y="15"/>
                    </a:lnTo>
                    <a:lnTo>
                      <a:pt x="176" y="7"/>
                    </a:lnTo>
                    <a:lnTo>
                      <a:pt x="225" y="6"/>
                    </a:lnTo>
                    <a:lnTo>
                      <a:pt x="279" y="11"/>
                    </a:lnTo>
                    <a:lnTo>
                      <a:pt x="305" y="21"/>
                    </a:lnTo>
                    <a:lnTo>
                      <a:pt x="311" y="34"/>
                    </a:lnTo>
                    <a:lnTo>
                      <a:pt x="297" y="45"/>
                    </a:lnTo>
                    <a:lnTo>
                      <a:pt x="279" y="56"/>
                    </a:lnTo>
                    <a:lnTo>
                      <a:pt x="297" y="62"/>
                    </a:lnTo>
                    <a:lnTo>
                      <a:pt x="329" y="51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1096" name="Freeform 56"/>
              <p:cNvSpPr>
                <a:spLocks/>
              </p:cNvSpPr>
              <p:nvPr/>
            </p:nvSpPr>
            <p:spPr bwMode="auto">
              <a:xfrm>
                <a:off x="3210" y="3669"/>
                <a:ext cx="174" cy="22"/>
              </a:xfrm>
              <a:custGeom>
                <a:avLst/>
                <a:gdLst>
                  <a:gd name="T0" fmla="*/ 346 w 346"/>
                  <a:gd name="T1" fmla="*/ 0 h 43"/>
                  <a:gd name="T2" fmla="*/ 247 w 346"/>
                  <a:gd name="T3" fmla="*/ 8 h 43"/>
                  <a:gd name="T4" fmla="*/ 0 w 346"/>
                  <a:gd name="T5" fmla="*/ 40 h 43"/>
                  <a:gd name="T6" fmla="*/ 11 w 346"/>
                  <a:gd name="T7" fmla="*/ 43 h 43"/>
                  <a:gd name="T8" fmla="*/ 85 w 346"/>
                  <a:gd name="T9" fmla="*/ 39 h 43"/>
                  <a:gd name="T10" fmla="*/ 220 w 346"/>
                  <a:gd name="T11" fmla="*/ 20 h 43"/>
                  <a:gd name="T12" fmla="*/ 220 w 346"/>
                  <a:gd name="T13" fmla="*/ 25 h 43"/>
                  <a:gd name="T14" fmla="*/ 247 w 346"/>
                  <a:gd name="T15" fmla="*/ 29 h 43"/>
                  <a:gd name="T16" fmla="*/ 275 w 346"/>
                  <a:gd name="T17" fmla="*/ 28 h 43"/>
                  <a:gd name="T18" fmla="*/ 287 w 346"/>
                  <a:gd name="T19" fmla="*/ 23 h 43"/>
                  <a:gd name="T20" fmla="*/ 270 w 346"/>
                  <a:gd name="T21" fmla="*/ 16 h 43"/>
                  <a:gd name="T22" fmla="*/ 346 w 346"/>
                  <a:gd name="T23" fmla="*/ 6 h 43"/>
                  <a:gd name="T24" fmla="*/ 346 w 346"/>
                  <a:gd name="T25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6" h="43">
                    <a:moveTo>
                      <a:pt x="346" y="0"/>
                    </a:moveTo>
                    <a:lnTo>
                      <a:pt x="247" y="8"/>
                    </a:lnTo>
                    <a:lnTo>
                      <a:pt x="0" y="40"/>
                    </a:lnTo>
                    <a:lnTo>
                      <a:pt x="11" y="43"/>
                    </a:lnTo>
                    <a:lnTo>
                      <a:pt x="85" y="39"/>
                    </a:lnTo>
                    <a:lnTo>
                      <a:pt x="220" y="20"/>
                    </a:lnTo>
                    <a:lnTo>
                      <a:pt x="220" y="25"/>
                    </a:lnTo>
                    <a:lnTo>
                      <a:pt x="247" y="29"/>
                    </a:lnTo>
                    <a:lnTo>
                      <a:pt x="275" y="28"/>
                    </a:lnTo>
                    <a:lnTo>
                      <a:pt x="287" y="23"/>
                    </a:lnTo>
                    <a:lnTo>
                      <a:pt x="270" y="16"/>
                    </a:lnTo>
                    <a:lnTo>
                      <a:pt x="346" y="6"/>
                    </a:lnTo>
                    <a:lnTo>
                      <a:pt x="346" y="0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71097" name="Freeform 57"/>
            <p:cNvSpPr>
              <a:spLocks/>
            </p:cNvSpPr>
            <p:nvPr/>
          </p:nvSpPr>
          <p:spPr bwMode="auto">
            <a:xfrm>
              <a:off x="3370" y="3764"/>
              <a:ext cx="83" cy="6"/>
            </a:xfrm>
            <a:custGeom>
              <a:avLst/>
              <a:gdLst>
                <a:gd name="T0" fmla="*/ 0 w 166"/>
                <a:gd name="T1" fmla="*/ 4 h 12"/>
                <a:gd name="T2" fmla="*/ 49 w 166"/>
                <a:gd name="T3" fmla="*/ 5 h 12"/>
                <a:gd name="T4" fmla="*/ 103 w 166"/>
                <a:gd name="T5" fmla="*/ 4 h 12"/>
                <a:gd name="T6" fmla="*/ 144 w 166"/>
                <a:gd name="T7" fmla="*/ 0 h 12"/>
                <a:gd name="T8" fmla="*/ 166 w 166"/>
                <a:gd name="T9" fmla="*/ 5 h 12"/>
                <a:gd name="T10" fmla="*/ 126 w 166"/>
                <a:gd name="T11" fmla="*/ 9 h 12"/>
                <a:gd name="T12" fmla="*/ 72 w 166"/>
                <a:gd name="T13" fmla="*/ 12 h 12"/>
                <a:gd name="T14" fmla="*/ 27 w 166"/>
                <a:gd name="T15" fmla="*/ 11 h 12"/>
                <a:gd name="T16" fmla="*/ 0 w 166"/>
                <a:gd name="T17" fmla="*/ 9 h 12"/>
                <a:gd name="T18" fmla="*/ 0 w 166"/>
                <a:gd name="T1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6" h="12">
                  <a:moveTo>
                    <a:pt x="0" y="4"/>
                  </a:moveTo>
                  <a:lnTo>
                    <a:pt x="49" y="5"/>
                  </a:lnTo>
                  <a:lnTo>
                    <a:pt x="103" y="4"/>
                  </a:lnTo>
                  <a:lnTo>
                    <a:pt x="144" y="0"/>
                  </a:lnTo>
                  <a:lnTo>
                    <a:pt x="166" y="5"/>
                  </a:lnTo>
                  <a:lnTo>
                    <a:pt x="126" y="9"/>
                  </a:lnTo>
                  <a:lnTo>
                    <a:pt x="72" y="12"/>
                  </a:lnTo>
                  <a:lnTo>
                    <a:pt x="27" y="11"/>
                  </a:lnTo>
                  <a:lnTo>
                    <a:pt x="0" y="9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71098" name="Group 58"/>
          <p:cNvGrpSpPr>
            <a:grpSpLocks/>
          </p:cNvGrpSpPr>
          <p:nvPr/>
        </p:nvGrpSpPr>
        <p:grpSpPr bwMode="auto">
          <a:xfrm>
            <a:off x="3276600" y="4800600"/>
            <a:ext cx="985838" cy="950913"/>
            <a:chOff x="2984" y="2693"/>
            <a:chExt cx="263" cy="188"/>
          </a:xfrm>
        </p:grpSpPr>
        <p:sp>
          <p:nvSpPr>
            <p:cNvPr id="471099" name="Freeform 59"/>
            <p:cNvSpPr>
              <a:spLocks/>
            </p:cNvSpPr>
            <p:nvPr/>
          </p:nvSpPr>
          <p:spPr bwMode="auto">
            <a:xfrm>
              <a:off x="3117" y="2726"/>
              <a:ext cx="106" cy="64"/>
            </a:xfrm>
            <a:custGeom>
              <a:avLst/>
              <a:gdLst>
                <a:gd name="T0" fmla="*/ 131 w 211"/>
                <a:gd name="T1" fmla="*/ 0 h 129"/>
                <a:gd name="T2" fmla="*/ 174 w 211"/>
                <a:gd name="T3" fmla="*/ 15 h 129"/>
                <a:gd name="T4" fmla="*/ 211 w 211"/>
                <a:gd name="T5" fmla="*/ 54 h 129"/>
                <a:gd name="T6" fmla="*/ 211 w 211"/>
                <a:gd name="T7" fmla="*/ 91 h 129"/>
                <a:gd name="T8" fmla="*/ 174 w 211"/>
                <a:gd name="T9" fmla="*/ 118 h 129"/>
                <a:gd name="T10" fmla="*/ 117 w 211"/>
                <a:gd name="T11" fmla="*/ 129 h 129"/>
                <a:gd name="T12" fmla="*/ 70 w 211"/>
                <a:gd name="T13" fmla="*/ 118 h 129"/>
                <a:gd name="T14" fmla="*/ 37 w 211"/>
                <a:gd name="T15" fmla="*/ 99 h 129"/>
                <a:gd name="T16" fmla="*/ 0 w 211"/>
                <a:gd name="T17" fmla="*/ 25 h 129"/>
                <a:gd name="T18" fmla="*/ 71 w 211"/>
                <a:gd name="T19" fmla="*/ 12 h 129"/>
                <a:gd name="T20" fmla="*/ 131 w 211"/>
                <a:gd name="T2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1" h="129">
                  <a:moveTo>
                    <a:pt x="131" y="0"/>
                  </a:moveTo>
                  <a:lnTo>
                    <a:pt x="174" y="15"/>
                  </a:lnTo>
                  <a:lnTo>
                    <a:pt x="211" y="54"/>
                  </a:lnTo>
                  <a:lnTo>
                    <a:pt x="211" y="91"/>
                  </a:lnTo>
                  <a:lnTo>
                    <a:pt x="174" y="118"/>
                  </a:lnTo>
                  <a:lnTo>
                    <a:pt x="117" y="129"/>
                  </a:lnTo>
                  <a:lnTo>
                    <a:pt x="70" y="118"/>
                  </a:lnTo>
                  <a:lnTo>
                    <a:pt x="37" y="99"/>
                  </a:lnTo>
                  <a:lnTo>
                    <a:pt x="0" y="25"/>
                  </a:lnTo>
                  <a:lnTo>
                    <a:pt x="71" y="12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00" name="Freeform 60"/>
            <p:cNvSpPr>
              <a:spLocks/>
            </p:cNvSpPr>
            <p:nvPr/>
          </p:nvSpPr>
          <p:spPr bwMode="auto">
            <a:xfrm>
              <a:off x="3002" y="2728"/>
              <a:ext cx="86" cy="56"/>
            </a:xfrm>
            <a:custGeom>
              <a:avLst/>
              <a:gdLst>
                <a:gd name="T0" fmla="*/ 169 w 171"/>
                <a:gd name="T1" fmla="*/ 15 h 111"/>
                <a:gd name="T2" fmla="*/ 100 w 171"/>
                <a:gd name="T3" fmla="*/ 0 h 111"/>
                <a:gd name="T4" fmla="*/ 37 w 171"/>
                <a:gd name="T5" fmla="*/ 11 h 111"/>
                <a:gd name="T6" fmla="*/ 7 w 171"/>
                <a:gd name="T7" fmla="*/ 41 h 111"/>
                <a:gd name="T8" fmla="*/ 0 w 171"/>
                <a:gd name="T9" fmla="*/ 81 h 111"/>
                <a:gd name="T10" fmla="*/ 16 w 171"/>
                <a:gd name="T11" fmla="*/ 111 h 111"/>
                <a:gd name="T12" fmla="*/ 53 w 171"/>
                <a:gd name="T13" fmla="*/ 111 h 111"/>
                <a:gd name="T14" fmla="*/ 96 w 171"/>
                <a:gd name="T15" fmla="*/ 103 h 111"/>
                <a:gd name="T16" fmla="*/ 149 w 171"/>
                <a:gd name="T17" fmla="*/ 66 h 111"/>
                <a:gd name="T18" fmla="*/ 171 w 171"/>
                <a:gd name="T19" fmla="*/ 39 h 111"/>
                <a:gd name="T20" fmla="*/ 169 w 171"/>
                <a:gd name="T21" fmla="*/ 15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1" h="111">
                  <a:moveTo>
                    <a:pt x="169" y="15"/>
                  </a:moveTo>
                  <a:lnTo>
                    <a:pt x="100" y="0"/>
                  </a:lnTo>
                  <a:lnTo>
                    <a:pt x="37" y="11"/>
                  </a:lnTo>
                  <a:lnTo>
                    <a:pt x="7" y="41"/>
                  </a:lnTo>
                  <a:lnTo>
                    <a:pt x="0" y="81"/>
                  </a:lnTo>
                  <a:lnTo>
                    <a:pt x="16" y="111"/>
                  </a:lnTo>
                  <a:lnTo>
                    <a:pt x="53" y="111"/>
                  </a:lnTo>
                  <a:lnTo>
                    <a:pt x="96" y="103"/>
                  </a:lnTo>
                  <a:lnTo>
                    <a:pt x="149" y="66"/>
                  </a:lnTo>
                  <a:lnTo>
                    <a:pt x="171" y="39"/>
                  </a:lnTo>
                  <a:lnTo>
                    <a:pt x="169" y="15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01" name="Freeform 61"/>
            <p:cNvSpPr>
              <a:spLocks/>
            </p:cNvSpPr>
            <p:nvPr/>
          </p:nvSpPr>
          <p:spPr bwMode="auto">
            <a:xfrm>
              <a:off x="3006" y="2693"/>
              <a:ext cx="223" cy="47"/>
            </a:xfrm>
            <a:custGeom>
              <a:avLst/>
              <a:gdLst>
                <a:gd name="T0" fmla="*/ 434 w 447"/>
                <a:gd name="T1" fmla="*/ 5 h 94"/>
                <a:gd name="T2" fmla="*/ 447 w 447"/>
                <a:gd name="T3" fmla="*/ 12 h 94"/>
                <a:gd name="T4" fmla="*/ 430 w 447"/>
                <a:gd name="T5" fmla="*/ 36 h 94"/>
                <a:gd name="T6" fmla="*/ 427 w 447"/>
                <a:gd name="T7" fmla="*/ 50 h 94"/>
                <a:gd name="T8" fmla="*/ 299 w 447"/>
                <a:gd name="T9" fmla="*/ 86 h 94"/>
                <a:gd name="T10" fmla="*/ 229 w 447"/>
                <a:gd name="T11" fmla="*/ 94 h 94"/>
                <a:gd name="T12" fmla="*/ 166 w 447"/>
                <a:gd name="T13" fmla="*/ 92 h 94"/>
                <a:gd name="T14" fmla="*/ 100 w 447"/>
                <a:gd name="T15" fmla="*/ 77 h 94"/>
                <a:gd name="T16" fmla="*/ 36 w 447"/>
                <a:gd name="T17" fmla="*/ 48 h 94"/>
                <a:gd name="T18" fmla="*/ 3 w 447"/>
                <a:gd name="T19" fmla="*/ 22 h 94"/>
                <a:gd name="T20" fmla="*/ 0 w 447"/>
                <a:gd name="T21" fmla="*/ 5 h 94"/>
                <a:gd name="T22" fmla="*/ 16 w 447"/>
                <a:gd name="T23" fmla="*/ 0 h 94"/>
                <a:gd name="T24" fmla="*/ 53 w 447"/>
                <a:gd name="T25" fmla="*/ 31 h 94"/>
                <a:gd name="T26" fmla="*/ 112 w 447"/>
                <a:gd name="T27" fmla="*/ 61 h 94"/>
                <a:gd name="T28" fmla="*/ 171 w 447"/>
                <a:gd name="T29" fmla="*/ 77 h 94"/>
                <a:gd name="T30" fmla="*/ 227 w 447"/>
                <a:gd name="T31" fmla="*/ 77 h 94"/>
                <a:gd name="T32" fmla="*/ 340 w 447"/>
                <a:gd name="T33" fmla="*/ 56 h 94"/>
                <a:gd name="T34" fmla="*/ 390 w 447"/>
                <a:gd name="T35" fmla="*/ 36 h 94"/>
                <a:gd name="T36" fmla="*/ 424 w 447"/>
                <a:gd name="T37" fmla="*/ 9 h 94"/>
                <a:gd name="T38" fmla="*/ 434 w 447"/>
                <a:gd name="T39" fmla="*/ 5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47" h="94">
                  <a:moveTo>
                    <a:pt x="434" y="5"/>
                  </a:moveTo>
                  <a:lnTo>
                    <a:pt x="447" y="12"/>
                  </a:lnTo>
                  <a:lnTo>
                    <a:pt x="430" y="36"/>
                  </a:lnTo>
                  <a:lnTo>
                    <a:pt x="427" y="50"/>
                  </a:lnTo>
                  <a:lnTo>
                    <a:pt x="299" y="86"/>
                  </a:lnTo>
                  <a:lnTo>
                    <a:pt x="229" y="94"/>
                  </a:lnTo>
                  <a:lnTo>
                    <a:pt x="166" y="92"/>
                  </a:lnTo>
                  <a:lnTo>
                    <a:pt x="100" y="77"/>
                  </a:lnTo>
                  <a:lnTo>
                    <a:pt x="36" y="48"/>
                  </a:lnTo>
                  <a:lnTo>
                    <a:pt x="3" y="22"/>
                  </a:lnTo>
                  <a:lnTo>
                    <a:pt x="0" y="5"/>
                  </a:lnTo>
                  <a:lnTo>
                    <a:pt x="16" y="0"/>
                  </a:lnTo>
                  <a:lnTo>
                    <a:pt x="53" y="31"/>
                  </a:lnTo>
                  <a:lnTo>
                    <a:pt x="112" y="61"/>
                  </a:lnTo>
                  <a:lnTo>
                    <a:pt x="171" y="77"/>
                  </a:lnTo>
                  <a:lnTo>
                    <a:pt x="227" y="77"/>
                  </a:lnTo>
                  <a:lnTo>
                    <a:pt x="340" y="56"/>
                  </a:lnTo>
                  <a:lnTo>
                    <a:pt x="390" y="36"/>
                  </a:lnTo>
                  <a:lnTo>
                    <a:pt x="424" y="9"/>
                  </a:lnTo>
                  <a:lnTo>
                    <a:pt x="434" y="5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02" name="Freeform 62"/>
            <p:cNvSpPr>
              <a:spLocks/>
            </p:cNvSpPr>
            <p:nvPr/>
          </p:nvSpPr>
          <p:spPr bwMode="auto">
            <a:xfrm>
              <a:off x="2984" y="2725"/>
              <a:ext cx="263" cy="111"/>
            </a:xfrm>
            <a:custGeom>
              <a:avLst/>
              <a:gdLst>
                <a:gd name="T0" fmla="*/ 472 w 527"/>
                <a:gd name="T1" fmla="*/ 19 h 222"/>
                <a:gd name="T2" fmla="*/ 475 w 527"/>
                <a:gd name="T3" fmla="*/ 114 h 222"/>
                <a:gd name="T4" fmla="*/ 527 w 527"/>
                <a:gd name="T5" fmla="*/ 147 h 222"/>
                <a:gd name="T6" fmla="*/ 472 w 527"/>
                <a:gd name="T7" fmla="*/ 147 h 222"/>
                <a:gd name="T8" fmla="*/ 330 w 527"/>
                <a:gd name="T9" fmla="*/ 135 h 222"/>
                <a:gd name="T10" fmla="*/ 309 w 527"/>
                <a:gd name="T11" fmla="*/ 200 h 222"/>
                <a:gd name="T12" fmla="*/ 216 w 527"/>
                <a:gd name="T13" fmla="*/ 222 h 222"/>
                <a:gd name="T14" fmla="*/ 115 w 527"/>
                <a:gd name="T15" fmla="*/ 193 h 222"/>
                <a:gd name="T16" fmla="*/ 104 w 527"/>
                <a:gd name="T17" fmla="*/ 146 h 222"/>
                <a:gd name="T18" fmla="*/ 15 w 527"/>
                <a:gd name="T19" fmla="*/ 138 h 222"/>
                <a:gd name="T20" fmla="*/ 40 w 527"/>
                <a:gd name="T21" fmla="*/ 114 h 222"/>
                <a:gd name="T22" fmla="*/ 8 w 527"/>
                <a:gd name="T23" fmla="*/ 67 h 222"/>
                <a:gd name="T24" fmla="*/ 61 w 527"/>
                <a:gd name="T25" fmla="*/ 12 h 222"/>
                <a:gd name="T26" fmla="*/ 124 w 527"/>
                <a:gd name="T27" fmla="*/ 2 h 222"/>
                <a:gd name="T28" fmla="*/ 115 w 527"/>
                <a:gd name="T29" fmla="*/ 14 h 222"/>
                <a:gd name="T30" fmla="*/ 54 w 527"/>
                <a:gd name="T31" fmla="*/ 62 h 222"/>
                <a:gd name="T32" fmla="*/ 65 w 527"/>
                <a:gd name="T33" fmla="*/ 106 h 222"/>
                <a:gd name="T34" fmla="*/ 111 w 527"/>
                <a:gd name="T35" fmla="*/ 110 h 222"/>
                <a:gd name="T36" fmla="*/ 154 w 527"/>
                <a:gd name="T37" fmla="*/ 81 h 222"/>
                <a:gd name="T38" fmla="*/ 189 w 527"/>
                <a:gd name="T39" fmla="*/ 50 h 222"/>
                <a:gd name="T40" fmla="*/ 222 w 527"/>
                <a:gd name="T41" fmla="*/ 29 h 222"/>
                <a:gd name="T42" fmla="*/ 204 w 527"/>
                <a:gd name="T43" fmla="*/ 72 h 222"/>
                <a:gd name="T44" fmla="*/ 141 w 527"/>
                <a:gd name="T45" fmla="*/ 138 h 222"/>
                <a:gd name="T46" fmla="*/ 154 w 527"/>
                <a:gd name="T47" fmla="*/ 191 h 222"/>
                <a:gd name="T48" fmla="*/ 204 w 527"/>
                <a:gd name="T49" fmla="*/ 207 h 222"/>
                <a:gd name="T50" fmla="*/ 268 w 527"/>
                <a:gd name="T51" fmla="*/ 199 h 222"/>
                <a:gd name="T52" fmla="*/ 295 w 527"/>
                <a:gd name="T53" fmla="*/ 154 h 222"/>
                <a:gd name="T54" fmla="*/ 285 w 527"/>
                <a:gd name="T55" fmla="*/ 99 h 222"/>
                <a:gd name="T56" fmla="*/ 264 w 527"/>
                <a:gd name="T57" fmla="*/ 52 h 222"/>
                <a:gd name="T58" fmla="*/ 289 w 527"/>
                <a:gd name="T59" fmla="*/ 23 h 222"/>
                <a:gd name="T60" fmla="*/ 330 w 527"/>
                <a:gd name="T61" fmla="*/ 105 h 222"/>
                <a:gd name="T62" fmla="*/ 389 w 527"/>
                <a:gd name="T63" fmla="*/ 122 h 222"/>
                <a:gd name="T64" fmla="*/ 448 w 527"/>
                <a:gd name="T65" fmla="*/ 108 h 222"/>
                <a:gd name="T66" fmla="*/ 469 w 527"/>
                <a:gd name="T67" fmla="*/ 62 h 222"/>
                <a:gd name="T68" fmla="*/ 431 w 527"/>
                <a:gd name="T69" fmla="*/ 19 h 222"/>
                <a:gd name="T70" fmla="*/ 411 w 527"/>
                <a:gd name="T71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27" h="222">
                  <a:moveTo>
                    <a:pt x="411" y="0"/>
                  </a:moveTo>
                  <a:lnTo>
                    <a:pt x="472" y="19"/>
                  </a:lnTo>
                  <a:lnTo>
                    <a:pt x="505" y="65"/>
                  </a:lnTo>
                  <a:lnTo>
                    <a:pt x="475" y="114"/>
                  </a:lnTo>
                  <a:lnTo>
                    <a:pt x="439" y="132"/>
                  </a:lnTo>
                  <a:lnTo>
                    <a:pt x="527" y="147"/>
                  </a:lnTo>
                  <a:lnTo>
                    <a:pt x="515" y="154"/>
                  </a:lnTo>
                  <a:lnTo>
                    <a:pt x="472" y="147"/>
                  </a:lnTo>
                  <a:lnTo>
                    <a:pt x="435" y="156"/>
                  </a:lnTo>
                  <a:lnTo>
                    <a:pt x="330" y="135"/>
                  </a:lnTo>
                  <a:lnTo>
                    <a:pt x="326" y="174"/>
                  </a:lnTo>
                  <a:lnTo>
                    <a:pt x="309" y="200"/>
                  </a:lnTo>
                  <a:lnTo>
                    <a:pt x="268" y="217"/>
                  </a:lnTo>
                  <a:lnTo>
                    <a:pt x="216" y="222"/>
                  </a:lnTo>
                  <a:lnTo>
                    <a:pt x="154" y="214"/>
                  </a:lnTo>
                  <a:lnTo>
                    <a:pt x="115" y="193"/>
                  </a:lnTo>
                  <a:lnTo>
                    <a:pt x="104" y="171"/>
                  </a:lnTo>
                  <a:lnTo>
                    <a:pt x="104" y="146"/>
                  </a:lnTo>
                  <a:lnTo>
                    <a:pt x="119" y="120"/>
                  </a:lnTo>
                  <a:lnTo>
                    <a:pt x="15" y="138"/>
                  </a:lnTo>
                  <a:lnTo>
                    <a:pt x="0" y="132"/>
                  </a:lnTo>
                  <a:lnTo>
                    <a:pt x="40" y="114"/>
                  </a:lnTo>
                  <a:lnTo>
                    <a:pt x="11" y="97"/>
                  </a:lnTo>
                  <a:lnTo>
                    <a:pt x="8" y="67"/>
                  </a:lnTo>
                  <a:lnTo>
                    <a:pt x="28" y="36"/>
                  </a:lnTo>
                  <a:lnTo>
                    <a:pt x="61" y="12"/>
                  </a:lnTo>
                  <a:lnTo>
                    <a:pt x="94" y="2"/>
                  </a:lnTo>
                  <a:lnTo>
                    <a:pt x="124" y="2"/>
                  </a:lnTo>
                  <a:lnTo>
                    <a:pt x="152" y="14"/>
                  </a:lnTo>
                  <a:lnTo>
                    <a:pt x="115" y="14"/>
                  </a:lnTo>
                  <a:lnTo>
                    <a:pt x="81" y="28"/>
                  </a:lnTo>
                  <a:lnTo>
                    <a:pt x="54" y="62"/>
                  </a:lnTo>
                  <a:lnTo>
                    <a:pt x="52" y="93"/>
                  </a:lnTo>
                  <a:lnTo>
                    <a:pt x="65" y="106"/>
                  </a:lnTo>
                  <a:lnTo>
                    <a:pt x="88" y="113"/>
                  </a:lnTo>
                  <a:lnTo>
                    <a:pt x="111" y="110"/>
                  </a:lnTo>
                  <a:lnTo>
                    <a:pt x="131" y="101"/>
                  </a:lnTo>
                  <a:lnTo>
                    <a:pt x="154" y="81"/>
                  </a:lnTo>
                  <a:lnTo>
                    <a:pt x="182" y="63"/>
                  </a:lnTo>
                  <a:lnTo>
                    <a:pt x="189" y="50"/>
                  </a:lnTo>
                  <a:lnTo>
                    <a:pt x="189" y="21"/>
                  </a:lnTo>
                  <a:lnTo>
                    <a:pt x="222" y="29"/>
                  </a:lnTo>
                  <a:lnTo>
                    <a:pt x="222" y="46"/>
                  </a:lnTo>
                  <a:lnTo>
                    <a:pt x="204" y="72"/>
                  </a:lnTo>
                  <a:lnTo>
                    <a:pt x="168" y="102"/>
                  </a:lnTo>
                  <a:lnTo>
                    <a:pt x="141" y="138"/>
                  </a:lnTo>
                  <a:lnTo>
                    <a:pt x="137" y="167"/>
                  </a:lnTo>
                  <a:lnTo>
                    <a:pt x="154" y="191"/>
                  </a:lnTo>
                  <a:lnTo>
                    <a:pt x="170" y="200"/>
                  </a:lnTo>
                  <a:lnTo>
                    <a:pt x="204" y="207"/>
                  </a:lnTo>
                  <a:lnTo>
                    <a:pt x="243" y="207"/>
                  </a:lnTo>
                  <a:lnTo>
                    <a:pt x="268" y="199"/>
                  </a:lnTo>
                  <a:lnTo>
                    <a:pt x="285" y="180"/>
                  </a:lnTo>
                  <a:lnTo>
                    <a:pt x="295" y="154"/>
                  </a:lnTo>
                  <a:lnTo>
                    <a:pt x="295" y="129"/>
                  </a:lnTo>
                  <a:lnTo>
                    <a:pt x="285" y="99"/>
                  </a:lnTo>
                  <a:lnTo>
                    <a:pt x="255" y="57"/>
                  </a:lnTo>
                  <a:lnTo>
                    <a:pt x="264" y="52"/>
                  </a:lnTo>
                  <a:lnTo>
                    <a:pt x="258" y="28"/>
                  </a:lnTo>
                  <a:lnTo>
                    <a:pt x="289" y="23"/>
                  </a:lnTo>
                  <a:lnTo>
                    <a:pt x="302" y="62"/>
                  </a:lnTo>
                  <a:lnTo>
                    <a:pt x="330" y="105"/>
                  </a:lnTo>
                  <a:lnTo>
                    <a:pt x="359" y="118"/>
                  </a:lnTo>
                  <a:lnTo>
                    <a:pt x="389" y="122"/>
                  </a:lnTo>
                  <a:lnTo>
                    <a:pt x="419" y="120"/>
                  </a:lnTo>
                  <a:lnTo>
                    <a:pt x="448" y="108"/>
                  </a:lnTo>
                  <a:lnTo>
                    <a:pt x="465" y="84"/>
                  </a:lnTo>
                  <a:lnTo>
                    <a:pt x="469" y="62"/>
                  </a:lnTo>
                  <a:lnTo>
                    <a:pt x="456" y="36"/>
                  </a:lnTo>
                  <a:lnTo>
                    <a:pt x="431" y="19"/>
                  </a:lnTo>
                  <a:lnTo>
                    <a:pt x="392" y="7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03" name="Freeform 63"/>
            <p:cNvSpPr>
              <a:spLocks/>
            </p:cNvSpPr>
            <p:nvPr/>
          </p:nvSpPr>
          <p:spPr bwMode="auto">
            <a:xfrm>
              <a:off x="3144" y="2746"/>
              <a:ext cx="22" cy="14"/>
            </a:xfrm>
            <a:custGeom>
              <a:avLst/>
              <a:gdLst>
                <a:gd name="T0" fmla="*/ 0 w 43"/>
                <a:gd name="T1" fmla="*/ 5 h 27"/>
                <a:gd name="T2" fmla="*/ 19 w 43"/>
                <a:gd name="T3" fmla="*/ 0 h 27"/>
                <a:gd name="T4" fmla="*/ 39 w 43"/>
                <a:gd name="T5" fmla="*/ 7 h 27"/>
                <a:gd name="T6" fmla="*/ 43 w 43"/>
                <a:gd name="T7" fmla="*/ 24 h 27"/>
                <a:gd name="T8" fmla="*/ 19 w 43"/>
                <a:gd name="T9" fmla="*/ 27 h 27"/>
                <a:gd name="T10" fmla="*/ 0 w 43"/>
                <a:gd name="T11" fmla="*/ 17 h 27"/>
                <a:gd name="T12" fmla="*/ 0 w 43"/>
                <a:gd name="T13" fmla="*/ 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27">
                  <a:moveTo>
                    <a:pt x="0" y="5"/>
                  </a:moveTo>
                  <a:lnTo>
                    <a:pt x="19" y="0"/>
                  </a:lnTo>
                  <a:lnTo>
                    <a:pt x="39" y="7"/>
                  </a:lnTo>
                  <a:lnTo>
                    <a:pt x="43" y="24"/>
                  </a:lnTo>
                  <a:lnTo>
                    <a:pt x="19" y="27"/>
                  </a:lnTo>
                  <a:lnTo>
                    <a:pt x="0" y="1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04" name="Freeform 64"/>
            <p:cNvSpPr>
              <a:spLocks/>
            </p:cNvSpPr>
            <p:nvPr/>
          </p:nvSpPr>
          <p:spPr bwMode="auto">
            <a:xfrm>
              <a:off x="3046" y="2746"/>
              <a:ext cx="21" cy="10"/>
            </a:xfrm>
            <a:custGeom>
              <a:avLst/>
              <a:gdLst>
                <a:gd name="T0" fmla="*/ 38 w 44"/>
                <a:gd name="T1" fmla="*/ 0 h 20"/>
                <a:gd name="T2" fmla="*/ 44 w 44"/>
                <a:gd name="T3" fmla="*/ 9 h 20"/>
                <a:gd name="T4" fmla="*/ 30 w 44"/>
                <a:gd name="T5" fmla="*/ 20 h 20"/>
                <a:gd name="T6" fmla="*/ 7 w 44"/>
                <a:gd name="T7" fmla="*/ 19 h 20"/>
                <a:gd name="T8" fmla="*/ 0 w 44"/>
                <a:gd name="T9" fmla="*/ 9 h 20"/>
                <a:gd name="T10" fmla="*/ 7 w 44"/>
                <a:gd name="T11" fmla="*/ 0 h 20"/>
                <a:gd name="T12" fmla="*/ 38 w 44"/>
                <a:gd name="T1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20">
                  <a:moveTo>
                    <a:pt x="38" y="0"/>
                  </a:moveTo>
                  <a:lnTo>
                    <a:pt x="44" y="9"/>
                  </a:lnTo>
                  <a:lnTo>
                    <a:pt x="30" y="20"/>
                  </a:lnTo>
                  <a:lnTo>
                    <a:pt x="7" y="19"/>
                  </a:lnTo>
                  <a:lnTo>
                    <a:pt x="0" y="9"/>
                  </a:lnTo>
                  <a:lnTo>
                    <a:pt x="7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05" name="Freeform 65"/>
            <p:cNvSpPr>
              <a:spLocks/>
            </p:cNvSpPr>
            <p:nvPr/>
          </p:nvSpPr>
          <p:spPr bwMode="auto">
            <a:xfrm>
              <a:off x="3013" y="2849"/>
              <a:ext cx="183" cy="32"/>
            </a:xfrm>
            <a:custGeom>
              <a:avLst/>
              <a:gdLst>
                <a:gd name="T0" fmla="*/ 49 w 367"/>
                <a:gd name="T1" fmla="*/ 0 h 64"/>
                <a:gd name="T2" fmla="*/ 24 w 367"/>
                <a:gd name="T3" fmla="*/ 8 h 64"/>
                <a:gd name="T4" fmla="*/ 4 w 367"/>
                <a:gd name="T5" fmla="*/ 22 h 64"/>
                <a:gd name="T6" fmla="*/ 0 w 367"/>
                <a:gd name="T7" fmla="*/ 37 h 64"/>
                <a:gd name="T8" fmla="*/ 1 w 367"/>
                <a:gd name="T9" fmla="*/ 54 h 64"/>
                <a:gd name="T10" fmla="*/ 12 w 367"/>
                <a:gd name="T11" fmla="*/ 64 h 64"/>
                <a:gd name="T12" fmla="*/ 38 w 367"/>
                <a:gd name="T13" fmla="*/ 60 h 64"/>
                <a:gd name="T14" fmla="*/ 32 w 367"/>
                <a:gd name="T15" fmla="*/ 52 h 64"/>
                <a:gd name="T16" fmla="*/ 32 w 367"/>
                <a:gd name="T17" fmla="*/ 47 h 64"/>
                <a:gd name="T18" fmla="*/ 59 w 367"/>
                <a:gd name="T19" fmla="*/ 56 h 64"/>
                <a:gd name="T20" fmla="*/ 79 w 367"/>
                <a:gd name="T21" fmla="*/ 56 h 64"/>
                <a:gd name="T22" fmla="*/ 92 w 367"/>
                <a:gd name="T23" fmla="*/ 50 h 64"/>
                <a:gd name="T24" fmla="*/ 104 w 367"/>
                <a:gd name="T25" fmla="*/ 31 h 64"/>
                <a:gd name="T26" fmla="*/ 110 w 367"/>
                <a:gd name="T27" fmla="*/ 20 h 64"/>
                <a:gd name="T28" fmla="*/ 121 w 367"/>
                <a:gd name="T29" fmla="*/ 19 h 64"/>
                <a:gd name="T30" fmla="*/ 136 w 367"/>
                <a:gd name="T31" fmla="*/ 22 h 64"/>
                <a:gd name="T32" fmla="*/ 150 w 367"/>
                <a:gd name="T33" fmla="*/ 30 h 64"/>
                <a:gd name="T34" fmla="*/ 173 w 367"/>
                <a:gd name="T35" fmla="*/ 32 h 64"/>
                <a:gd name="T36" fmla="*/ 194 w 367"/>
                <a:gd name="T37" fmla="*/ 32 h 64"/>
                <a:gd name="T38" fmla="*/ 214 w 367"/>
                <a:gd name="T39" fmla="*/ 27 h 64"/>
                <a:gd name="T40" fmla="*/ 233 w 367"/>
                <a:gd name="T41" fmla="*/ 18 h 64"/>
                <a:gd name="T42" fmla="*/ 256 w 367"/>
                <a:gd name="T43" fmla="*/ 16 h 64"/>
                <a:gd name="T44" fmla="*/ 283 w 367"/>
                <a:gd name="T45" fmla="*/ 20 h 64"/>
                <a:gd name="T46" fmla="*/ 309 w 367"/>
                <a:gd name="T47" fmla="*/ 22 h 64"/>
                <a:gd name="T48" fmla="*/ 334 w 367"/>
                <a:gd name="T49" fmla="*/ 20 h 64"/>
                <a:gd name="T50" fmla="*/ 367 w 367"/>
                <a:gd name="T51" fmla="*/ 13 h 64"/>
                <a:gd name="T52" fmla="*/ 363 w 367"/>
                <a:gd name="T53" fmla="*/ 10 h 64"/>
                <a:gd name="T54" fmla="*/ 336 w 367"/>
                <a:gd name="T55" fmla="*/ 13 h 64"/>
                <a:gd name="T56" fmla="*/ 311 w 367"/>
                <a:gd name="T57" fmla="*/ 14 h 64"/>
                <a:gd name="T58" fmla="*/ 283 w 367"/>
                <a:gd name="T59" fmla="*/ 12 h 64"/>
                <a:gd name="T60" fmla="*/ 256 w 367"/>
                <a:gd name="T61" fmla="*/ 7 h 64"/>
                <a:gd name="T62" fmla="*/ 237 w 367"/>
                <a:gd name="T63" fmla="*/ 5 h 64"/>
                <a:gd name="T64" fmla="*/ 224 w 367"/>
                <a:gd name="T65" fmla="*/ 8 h 64"/>
                <a:gd name="T66" fmla="*/ 207 w 367"/>
                <a:gd name="T67" fmla="*/ 14 h 64"/>
                <a:gd name="T68" fmla="*/ 194 w 367"/>
                <a:gd name="T69" fmla="*/ 20 h 64"/>
                <a:gd name="T70" fmla="*/ 177 w 367"/>
                <a:gd name="T71" fmla="*/ 23 h 64"/>
                <a:gd name="T72" fmla="*/ 160 w 367"/>
                <a:gd name="T73" fmla="*/ 23 h 64"/>
                <a:gd name="T74" fmla="*/ 144 w 367"/>
                <a:gd name="T75" fmla="*/ 19 h 64"/>
                <a:gd name="T76" fmla="*/ 133 w 367"/>
                <a:gd name="T77" fmla="*/ 14 h 64"/>
                <a:gd name="T78" fmla="*/ 119 w 367"/>
                <a:gd name="T79" fmla="*/ 10 h 64"/>
                <a:gd name="T80" fmla="*/ 108 w 367"/>
                <a:gd name="T81" fmla="*/ 10 h 64"/>
                <a:gd name="T82" fmla="*/ 99 w 367"/>
                <a:gd name="T83" fmla="*/ 12 h 64"/>
                <a:gd name="T84" fmla="*/ 92 w 367"/>
                <a:gd name="T85" fmla="*/ 18 h 64"/>
                <a:gd name="T86" fmla="*/ 82 w 367"/>
                <a:gd name="T87" fmla="*/ 37 h 64"/>
                <a:gd name="T88" fmla="*/ 67 w 367"/>
                <a:gd name="T89" fmla="*/ 44 h 64"/>
                <a:gd name="T90" fmla="*/ 52 w 367"/>
                <a:gd name="T91" fmla="*/ 44 h 64"/>
                <a:gd name="T92" fmla="*/ 34 w 367"/>
                <a:gd name="T93" fmla="*/ 40 h 64"/>
                <a:gd name="T94" fmla="*/ 32 w 367"/>
                <a:gd name="T95" fmla="*/ 23 h 64"/>
                <a:gd name="T96" fmla="*/ 38 w 367"/>
                <a:gd name="T97" fmla="*/ 10 h 64"/>
                <a:gd name="T98" fmla="*/ 53 w 367"/>
                <a:gd name="T99" fmla="*/ 1 h 64"/>
                <a:gd name="T100" fmla="*/ 49 w 367"/>
                <a:gd name="T10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67" h="64">
                  <a:moveTo>
                    <a:pt x="49" y="0"/>
                  </a:moveTo>
                  <a:lnTo>
                    <a:pt x="24" y="8"/>
                  </a:lnTo>
                  <a:lnTo>
                    <a:pt x="4" y="22"/>
                  </a:lnTo>
                  <a:lnTo>
                    <a:pt x="0" y="37"/>
                  </a:lnTo>
                  <a:lnTo>
                    <a:pt x="1" y="54"/>
                  </a:lnTo>
                  <a:lnTo>
                    <a:pt x="12" y="64"/>
                  </a:lnTo>
                  <a:lnTo>
                    <a:pt x="38" y="60"/>
                  </a:lnTo>
                  <a:lnTo>
                    <a:pt x="32" y="52"/>
                  </a:lnTo>
                  <a:lnTo>
                    <a:pt x="32" y="47"/>
                  </a:lnTo>
                  <a:lnTo>
                    <a:pt x="59" y="56"/>
                  </a:lnTo>
                  <a:lnTo>
                    <a:pt x="79" y="56"/>
                  </a:lnTo>
                  <a:lnTo>
                    <a:pt x="92" y="50"/>
                  </a:lnTo>
                  <a:lnTo>
                    <a:pt x="104" y="31"/>
                  </a:lnTo>
                  <a:lnTo>
                    <a:pt x="110" y="20"/>
                  </a:lnTo>
                  <a:lnTo>
                    <a:pt x="121" y="19"/>
                  </a:lnTo>
                  <a:lnTo>
                    <a:pt x="136" y="22"/>
                  </a:lnTo>
                  <a:lnTo>
                    <a:pt x="150" y="30"/>
                  </a:lnTo>
                  <a:lnTo>
                    <a:pt x="173" y="32"/>
                  </a:lnTo>
                  <a:lnTo>
                    <a:pt x="194" y="32"/>
                  </a:lnTo>
                  <a:lnTo>
                    <a:pt x="214" y="27"/>
                  </a:lnTo>
                  <a:lnTo>
                    <a:pt x="233" y="18"/>
                  </a:lnTo>
                  <a:lnTo>
                    <a:pt x="256" y="16"/>
                  </a:lnTo>
                  <a:lnTo>
                    <a:pt x="283" y="20"/>
                  </a:lnTo>
                  <a:lnTo>
                    <a:pt x="309" y="22"/>
                  </a:lnTo>
                  <a:lnTo>
                    <a:pt x="334" y="20"/>
                  </a:lnTo>
                  <a:lnTo>
                    <a:pt x="367" y="13"/>
                  </a:lnTo>
                  <a:lnTo>
                    <a:pt x="363" y="10"/>
                  </a:lnTo>
                  <a:lnTo>
                    <a:pt x="336" y="13"/>
                  </a:lnTo>
                  <a:lnTo>
                    <a:pt x="311" y="14"/>
                  </a:lnTo>
                  <a:lnTo>
                    <a:pt x="283" y="12"/>
                  </a:lnTo>
                  <a:lnTo>
                    <a:pt x="256" y="7"/>
                  </a:lnTo>
                  <a:lnTo>
                    <a:pt x="237" y="5"/>
                  </a:lnTo>
                  <a:lnTo>
                    <a:pt x="224" y="8"/>
                  </a:lnTo>
                  <a:lnTo>
                    <a:pt x="207" y="14"/>
                  </a:lnTo>
                  <a:lnTo>
                    <a:pt x="194" y="20"/>
                  </a:lnTo>
                  <a:lnTo>
                    <a:pt x="177" y="23"/>
                  </a:lnTo>
                  <a:lnTo>
                    <a:pt x="160" y="23"/>
                  </a:lnTo>
                  <a:lnTo>
                    <a:pt x="144" y="19"/>
                  </a:lnTo>
                  <a:lnTo>
                    <a:pt x="133" y="14"/>
                  </a:lnTo>
                  <a:lnTo>
                    <a:pt x="119" y="10"/>
                  </a:lnTo>
                  <a:lnTo>
                    <a:pt x="108" y="10"/>
                  </a:lnTo>
                  <a:lnTo>
                    <a:pt x="99" y="12"/>
                  </a:lnTo>
                  <a:lnTo>
                    <a:pt x="92" y="18"/>
                  </a:lnTo>
                  <a:lnTo>
                    <a:pt x="82" y="37"/>
                  </a:lnTo>
                  <a:lnTo>
                    <a:pt x="67" y="44"/>
                  </a:lnTo>
                  <a:lnTo>
                    <a:pt x="52" y="44"/>
                  </a:lnTo>
                  <a:lnTo>
                    <a:pt x="34" y="40"/>
                  </a:lnTo>
                  <a:lnTo>
                    <a:pt x="32" y="23"/>
                  </a:lnTo>
                  <a:lnTo>
                    <a:pt x="38" y="10"/>
                  </a:lnTo>
                  <a:lnTo>
                    <a:pt x="53" y="1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71106" name="Group 66"/>
          <p:cNvGrpSpPr>
            <a:grpSpLocks/>
          </p:cNvGrpSpPr>
          <p:nvPr/>
        </p:nvGrpSpPr>
        <p:grpSpPr bwMode="auto">
          <a:xfrm>
            <a:off x="6400800" y="5334000"/>
            <a:ext cx="1057275" cy="1003300"/>
            <a:chOff x="3954" y="3555"/>
            <a:chExt cx="282" cy="198"/>
          </a:xfrm>
        </p:grpSpPr>
        <p:sp>
          <p:nvSpPr>
            <p:cNvPr id="471107" name="Freeform 67"/>
            <p:cNvSpPr>
              <a:spLocks/>
            </p:cNvSpPr>
            <p:nvPr/>
          </p:nvSpPr>
          <p:spPr bwMode="auto">
            <a:xfrm>
              <a:off x="3978" y="3588"/>
              <a:ext cx="105" cy="64"/>
            </a:xfrm>
            <a:custGeom>
              <a:avLst/>
              <a:gdLst>
                <a:gd name="T0" fmla="*/ 79 w 211"/>
                <a:gd name="T1" fmla="*/ 0 h 129"/>
                <a:gd name="T2" fmla="*/ 37 w 211"/>
                <a:gd name="T3" fmla="*/ 15 h 129"/>
                <a:gd name="T4" fmla="*/ 0 w 211"/>
                <a:gd name="T5" fmla="*/ 55 h 129"/>
                <a:gd name="T6" fmla="*/ 0 w 211"/>
                <a:gd name="T7" fmla="*/ 92 h 129"/>
                <a:gd name="T8" fmla="*/ 37 w 211"/>
                <a:gd name="T9" fmla="*/ 118 h 129"/>
                <a:gd name="T10" fmla="*/ 93 w 211"/>
                <a:gd name="T11" fmla="*/ 129 h 129"/>
                <a:gd name="T12" fmla="*/ 141 w 211"/>
                <a:gd name="T13" fmla="*/ 118 h 129"/>
                <a:gd name="T14" fmla="*/ 174 w 211"/>
                <a:gd name="T15" fmla="*/ 99 h 129"/>
                <a:gd name="T16" fmla="*/ 211 w 211"/>
                <a:gd name="T17" fmla="*/ 25 h 129"/>
                <a:gd name="T18" fmla="*/ 139 w 211"/>
                <a:gd name="T19" fmla="*/ 12 h 129"/>
                <a:gd name="T20" fmla="*/ 79 w 211"/>
                <a:gd name="T2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1" h="129">
                  <a:moveTo>
                    <a:pt x="79" y="0"/>
                  </a:moveTo>
                  <a:lnTo>
                    <a:pt x="37" y="15"/>
                  </a:lnTo>
                  <a:lnTo>
                    <a:pt x="0" y="55"/>
                  </a:lnTo>
                  <a:lnTo>
                    <a:pt x="0" y="92"/>
                  </a:lnTo>
                  <a:lnTo>
                    <a:pt x="37" y="118"/>
                  </a:lnTo>
                  <a:lnTo>
                    <a:pt x="93" y="129"/>
                  </a:lnTo>
                  <a:lnTo>
                    <a:pt x="141" y="118"/>
                  </a:lnTo>
                  <a:lnTo>
                    <a:pt x="174" y="99"/>
                  </a:lnTo>
                  <a:lnTo>
                    <a:pt x="211" y="25"/>
                  </a:lnTo>
                  <a:lnTo>
                    <a:pt x="139" y="12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08" name="Freeform 68"/>
            <p:cNvSpPr>
              <a:spLocks/>
            </p:cNvSpPr>
            <p:nvPr/>
          </p:nvSpPr>
          <p:spPr bwMode="auto">
            <a:xfrm>
              <a:off x="4113" y="3590"/>
              <a:ext cx="86" cy="55"/>
            </a:xfrm>
            <a:custGeom>
              <a:avLst/>
              <a:gdLst>
                <a:gd name="T0" fmla="*/ 3 w 171"/>
                <a:gd name="T1" fmla="*/ 16 h 111"/>
                <a:gd name="T2" fmla="*/ 71 w 171"/>
                <a:gd name="T3" fmla="*/ 0 h 111"/>
                <a:gd name="T4" fmla="*/ 134 w 171"/>
                <a:gd name="T5" fmla="*/ 11 h 111"/>
                <a:gd name="T6" fmla="*/ 165 w 171"/>
                <a:gd name="T7" fmla="*/ 41 h 111"/>
                <a:gd name="T8" fmla="*/ 171 w 171"/>
                <a:gd name="T9" fmla="*/ 81 h 111"/>
                <a:gd name="T10" fmla="*/ 155 w 171"/>
                <a:gd name="T11" fmla="*/ 111 h 111"/>
                <a:gd name="T12" fmla="*/ 119 w 171"/>
                <a:gd name="T13" fmla="*/ 111 h 111"/>
                <a:gd name="T14" fmla="*/ 75 w 171"/>
                <a:gd name="T15" fmla="*/ 104 h 111"/>
                <a:gd name="T16" fmla="*/ 22 w 171"/>
                <a:gd name="T17" fmla="*/ 66 h 111"/>
                <a:gd name="T18" fmla="*/ 0 w 171"/>
                <a:gd name="T19" fmla="*/ 39 h 111"/>
                <a:gd name="T20" fmla="*/ 3 w 171"/>
                <a:gd name="T21" fmla="*/ 16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1" h="111">
                  <a:moveTo>
                    <a:pt x="3" y="16"/>
                  </a:moveTo>
                  <a:lnTo>
                    <a:pt x="71" y="0"/>
                  </a:lnTo>
                  <a:lnTo>
                    <a:pt x="134" y="11"/>
                  </a:lnTo>
                  <a:lnTo>
                    <a:pt x="165" y="41"/>
                  </a:lnTo>
                  <a:lnTo>
                    <a:pt x="171" y="81"/>
                  </a:lnTo>
                  <a:lnTo>
                    <a:pt x="155" y="111"/>
                  </a:lnTo>
                  <a:lnTo>
                    <a:pt x="119" y="111"/>
                  </a:lnTo>
                  <a:lnTo>
                    <a:pt x="75" y="104"/>
                  </a:lnTo>
                  <a:lnTo>
                    <a:pt x="22" y="66"/>
                  </a:lnTo>
                  <a:lnTo>
                    <a:pt x="0" y="39"/>
                  </a:lnTo>
                  <a:lnTo>
                    <a:pt x="3" y="16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09" name="Freeform 69"/>
            <p:cNvSpPr>
              <a:spLocks/>
            </p:cNvSpPr>
            <p:nvPr/>
          </p:nvSpPr>
          <p:spPr bwMode="auto">
            <a:xfrm>
              <a:off x="3971" y="3555"/>
              <a:ext cx="224" cy="47"/>
            </a:xfrm>
            <a:custGeom>
              <a:avLst/>
              <a:gdLst>
                <a:gd name="T0" fmla="*/ 13 w 446"/>
                <a:gd name="T1" fmla="*/ 5 h 94"/>
                <a:gd name="T2" fmla="*/ 0 w 446"/>
                <a:gd name="T3" fmla="*/ 12 h 94"/>
                <a:gd name="T4" fmla="*/ 17 w 446"/>
                <a:gd name="T5" fmla="*/ 36 h 94"/>
                <a:gd name="T6" fmla="*/ 19 w 446"/>
                <a:gd name="T7" fmla="*/ 51 h 94"/>
                <a:gd name="T8" fmla="*/ 147 w 446"/>
                <a:gd name="T9" fmla="*/ 87 h 94"/>
                <a:gd name="T10" fmla="*/ 217 w 446"/>
                <a:gd name="T11" fmla="*/ 94 h 94"/>
                <a:gd name="T12" fmla="*/ 280 w 446"/>
                <a:gd name="T13" fmla="*/ 92 h 94"/>
                <a:gd name="T14" fmla="*/ 346 w 446"/>
                <a:gd name="T15" fmla="*/ 77 h 94"/>
                <a:gd name="T16" fmla="*/ 411 w 446"/>
                <a:gd name="T17" fmla="*/ 49 h 94"/>
                <a:gd name="T18" fmla="*/ 444 w 446"/>
                <a:gd name="T19" fmla="*/ 22 h 94"/>
                <a:gd name="T20" fmla="*/ 446 w 446"/>
                <a:gd name="T21" fmla="*/ 5 h 94"/>
                <a:gd name="T22" fmla="*/ 431 w 446"/>
                <a:gd name="T23" fmla="*/ 0 h 94"/>
                <a:gd name="T24" fmla="*/ 394 w 446"/>
                <a:gd name="T25" fmla="*/ 32 h 94"/>
                <a:gd name="T26" fmla="*/ 334 w 446"/>
                <a:gd name="T27" fmla="*/ 61 h 94"/>
                <a:gd name="T28" fmla="*/ 275 w 446"/>
                <a:gd name="T29" fmla="*/ 77 h 94"/>
                <a:gd name="T30" fmla="*/ 220 w 446"/>
                <a:gd name="T31" fmla="*/ 77 h 94"/>
                <a:gd name="T32" fmla="*/ 106 w 446"/>
                <a:gd name="T33" fmla="*/ 56 h 94"/>
                <a:gd name="T34" fmla="*/ 56 w 446"/>
                <a:gd name="T35" fmla="*/ 36 h 94"/>
                <a:gd name="T36" fmla="*/ 22 w 446"/>
                <a:gd name="T37" fmla="*/ 9 h 94"/>
                <a:gd name="T38" fmla="*/ 13 w 446"/>
                <a:gd name="T39" fmla="*/ 5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46" h="94">
                  <a:moveTo>
                    <a:pt x="13" y="5"/>
                  </a:moveTo>
                  <a:lnTo>
                    <a:pt x="0" y="12"/>
                  </a:lnTo>
                  <a:lnTo>
                    <a:pt x="17" y="36"/>
                  </a:lnTo>
                  <a:lnTo>
                    <a:pt x="19" y="51"/>
                  </a:lnTo>
                  <a:lnTo>
                    <a:pt x="147" y="87"/>
                  </a:lnTo>
                  <a:lnTo>
                    <a:pt x="217" y="94"/>
                  </a:lnTo>
                  <a:lnTo>
                    <a:pt x="280" y="92"/>
                  </a:lnTo>
                  <a:lnTo>
                    <a:pt x="346" y="77"/>
                  </a:lnTo>
                  <a:lnTo>
                    <a:pt x="411" y="49"/>
                  </a:lnTo>
                  <a:lnTo>
                    <a:pt x="444" y="22"/>
                  </a:lnTo>
                  <a:lnTo>
                    <a:pt x="446" y="5"/>
                  </a:lnTo>
                  <a:lnTo>
                    <a:pt x="431" y="0"/>
                  </a:lnTo>
                  <a:lnTo>
                    <a:pt x="394" y="32"/>
                  </a:lnTo>
                  <a:lnTo>
                    <a:pt x="334" y="61"/>
                  </a:lnTo>
                  <a:lnTo>
                    <a:pt x="275" y="77"/>
                  </a:lnTo>
                  <a:lnTo>
                    <a:pt x="220" y="77"/>
                  </a:lnTo>
                  <a:lnTo>
                    <a:pt x="106" y="56"/>
                  </a:lnTo>
                  <a:lnTo>
                    <a:pt x="56" y="36"/>
                  </a:lnTo>
                  <a:lnTo>
                    <a:pt x="22" y="9"/>
                  </a:lnTo>
                  <a:lnTo>
                    <a:pt x="13" y="5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10" name="Freeform 70"/>
            <p:cNvSpPr>
              <a:spLocks/>
            </p:cNvSpPr>
            <p:nvPr/>
          </p:nvSpPr>
          <p:spPr bwMode="auto">
            <a:xfrm>
              <a:off x="3954" y="3587"/>
              <a:ext cx="263" cy="110"/>
            </a:xfrm>
            <a:custGeom>
              <a:avLst/>
              <a:gdLst>
                <a:gd name="T0" fmla="*/ 55 w 527"/>
                <a:gd name="T1" fmla="*/ 19 h 222"/>
                <a:gd name="T2" fmla="*/ 53 w 527"/>
                <a:gd name="T3" fmla="*/ 114 h 222"/>
                <a:gd name="T4" fmla="*/ 0 w 527"/>
                <a:gd name="T5" fmla="*/ 148 h 222"/>
                <a:gd name="T6" fmla="*/ 55 w 527"/>
                <a:gd name="T7" fmla="*/ 148 h 222"/>
                <a:gd name="T8" fmla="*/ 198 w 527"/>
                <a:gd name="T9" fmla="*/ 135 h 222"/>
                <a:gd name="T10" fmla="*/ 219 w 527"/>
                <a:gd name="T11" fmla="*/ 201 h 222"/>
                <a:gd name="T12" fmla="*/ 311 w 527"/>
                <a:gd name="T13" fmla="*/ 222 h 222"/>
                <a:gd name="T14" fmla="*/ 413 w 527"/>
                <a:gd name="T15" fmla="*/ 193 h 222"/>
                <a:gd name="T16" fmla="*/ 423 w 527"/>
                <a:gd name="T17" fmla="*/ 147 h 222"/>
                <a:gd name="T18" fmla="*/ 513 w 527"/>
                <a:gd name="T19" fmla="*/ 138 h 222"/>
                <a:gd name="T20" fmla="*/ 488 w 527"/>
                <a:gd name="T21" fmla="*/ 114 h 222"/>
                <a:gd name="T22" fmla="*/ 519 w 527"/>
                <a:gd name="T23" fmla="*/ 67 h 222"/>
                <a:gd name="T24" fmla="*/ 467 w 527"/>
                <a:gd name="T25" fmla="*/ 12 h 222"/>
                <a:gd name="T26" fmla="*/ 403 w 527"/>
                <a:gd name="T27" fmla="*/ 2 h 222"/>
                <a:gd name="T28" fmla="*/ 413 w 527"/>
                <a:gd name="T29" fmla="*/ 14 h 222"/>
                <a:gd name="T30" fmla="*/ 473 w 527"/>
                <a:gd name="T31" fmla="*/ 62 h 222"/>
                <a:gd name="T32" fmla="*/ 463 w 527"/>
                <a:gd name="T33" fmla="*/ 106 h 222"/>
                <a:gd name="T34" fmla="*/ 416 w 527"/>
                <a:gd name="T35" fmla="*/ 111 h 222"/>
                <a:gd name="T36" fmla="*/ 373 w 527"/>
                <a:gd name="T37" fmla="*/ 81 h 222"/>
                <a:gd name="T38" fmla="*/ 339 w 527"/>
                <a:gd name="T39" fmla="*/ 50 h 222"/>
                <a:gd name="T40" fmla="*/ 306 w 527"/>
                <a:gd name="T41" fmla="*/ 29 h 222"/>
                <a:gd name="T42" fmla="*/ 323 w 527"/>
                <a:gd name="T43" fmla="*/ 72 h 222"/>
                <a:gd name="T44" fmla="*/ 386 w 527"/>
                <a:gd name="T45" fmla="*/ 138 h 222"/>
                <a:gd name="T46" fmla="*/ 373 w 527"/>
                <a:gd name="T47" fmla="*/ 191 h 222"/>
                <a:gd name="T48" fmla="*/ 323 w 527"/>
                <a:gd name="T49" fmla="*/ 207 h 222"/>
                <a:gd name="T50" fmla="*/ 260 w 527"/>
                <a:gd name="T51" fmla="*/ 200 h 222"/>
                <a:gd name="T52" fmla="*/ 232 w 527"/>
                <a:gd name="T53" fmla="*/ 154 h 222"/>
                <a:gd name="T54" fmla="*/ 243 w 527"/>
                <a:gd name="T55" fmla="*/ 99 h 222"/>
                <a:gd name="T56" fmla="*/ 264 w 527"/>
                <a:gd name="T57" fmla="*/ 52 h 222"/>
                <a:gd name="T58" fmla="*/ 239 w 527"/>
                <a:gd name="T59" fmla="*/ 24 h 222"/>
                <a:gd name="T60" fmla="*/ 198 w 527"/>
                <a:gd name="T61" fmla="*/ 105 h 222"/>
                <a:gd name="T62" fmla="*/ 138 w 527"/>
                <a:gd name="T63" fmla="*/ 122 h 222"/>
                <a:gd name="T64" fmla="*/ 79 w 527"/>
                <a:gd name="T65" fmla="*/ 108 h 222"/>
                <a:gd name="T66" fmla="*/ 58 w 527"/>
                <a:gd name="T67" fmla="*/ 62 h 222"/>
                <a:gd name="T68" fmla="*/ 96 w 527"/>
                <a:gd name="T69" fmla="*/ 19 h 222"/>
                <a:gd name="T70" fmla="*/ 116 w 527"/>
                <a:gd name="T71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27" h="222">
                  <a:moveTo>
                    <a:pt x="116" y="0"/>
                  </a:moveTo>
                  <a:lnTo>
                    <a:pt x="55" y="19"/>
                  </a:lnTo>
                  <a:lnTo>
                    <a:pt x="22" y="65"/>
                  </a:lnTo>
                  <a:lnTo>
                    <a:pt x="53" y="114"/>
                  </a:lnTo>
                  <a:lnTo>
                    <a:pt x="88" y="132"/>
                  </a:lnTo>
                  <a:lnTo>
                    <a:pt x="0" y="148"/>
                  </a:lnTo>
                  <a:lnTo>
                    <a:pt x="12" y="154"/>
                  </a:lnTo>
                  <a:lnTo>
                    <a:pt x="55" y="148"/>
                  </a:lnTo>
                  <a:lnTo>
                    <a:pt x="92" y="156"/>
                  </a:lnTo>
                  <a:lnTo>
                    <a:pt x="198" y="135"/>
                  </a:lnTo>
                  <a:lnTo>
                    <a:pt x="202" y="174"/>
                  </a:lnTo>
                  <a:lnTo>
                    <a:pt x="219" y="201"/>
                  </a:lnTo>
                  <a:lnTo>
                    <a:pt x="260" y="218"/>
                  </a:lnTo>
                  <a:lnTo>
                    <a:pt x="311" y="222"/>
                  </a:lnTo>
                  <a:lnTo>
                    <a:pt x="373" y="214"/>
                  </a:lnTo>
                  <a:lnTo>
                    <a:pt x="413" y="193"/>
                  </a:lnTo>
                  <a:lnTo>
                    <a:pt x="423" y="171"/>
                  </a:lnTo>
                  <a:lnTo>
                    <a:pt x="423" y="147"/>
                  </a:lnTo>
                  <a:lnTo>
                    <a:pt x="409" y="120"/>
                  </a:lnTo>
                  <a:lnTo>
                    <a:pt x="513" y="138"/>
                  </a:lnTo>
                  <a:lnTo>
                    <a:pt x="527" y="132"/>
                  </a:lnTo>
                  <a:lnTo>
                    <a:pt x="488" y="114"/>
                  </a:lnTo>
                  <a:lnTo>
                    <a:pt x="517" y="97"/>
                  </a:lnTo>
                  <a:lnTo>
                    <a:pt x="519" y="67"/>
                  </a:lnTo>
                  <a:lnTo>
                    <a:pt x="499" y="36"/>
                  </a:lnTo>
                  <a:lnTo>
                    <a:pt x="467" y="12"/>
                  </a:lnTo>
                  <a:lnTo>
                    <a:pt x="434" y="2"/>
                  </a:lnTo>
                  <a:lnTo>
                    <a:pt x="403" y="2"/>
                  </a:lnTo>
                  <a:lnTo>
                    <a:pt x="376" y="14"/>
                  </a:lnTo>
                  <a:lnTo>
                    <a:pt x="413" y="14"/>
                  </a:lnTo>
                  <a:lnTo>
                    <a:pt x="447" y="28"/>
                  </a:lnTo>
                  <a:lnTo>
                    <a:pt x="473" y="62"/>
                  </a:lnTo>
                  <a:lnTo>
                    <a:pt x="476" y="94"/>
                  </a:lnTo>
                  <a:lnTo>
                    <a:pt x="463" y="106"/>
                  </a:lnTo>
                  <a:lnTo>
                    <a:pt x="439" y="113"/>
                  </a:lnTo>
                  <a:lnTo>
                    <a:pt x="416" y="111"/>
                  </a:lnTo>
                  <a:lnTo>
                    <a:pt x="397" y="101"/>
                  </a:lnTo>
                  <a:lnTo>
                    <a:pt x="373" y="81"/>
                  </a:lnTo>
                  <a:lnTo>
                    <a:pt x="345" y="63"/>
                  </a:lnTo>
                  <a:lnTo>
                    <a:pt x="339" y="50"/>
                  </a:lnTo>
                  <a:lnTo>
                    <a:pt x="339" y="22"/>
                  </a:lnTo>
                  <a:lnTo>
                    <a:pt x="306" y="29"/>
                  </a:lnTo>
                  <a:lnTo>
                    <a:pt x="306" y="46"/>
                  </a:lnTo>
                  <a:lnTo>
                    <a:pt x="323" y="72"/>
                  </a:lnTo>
                  <a:lnTo>
                    <a:pt x="360" y="102"/>
                  </a:lnTo>
                  <a:lnTo>
                    <a:pt x="386" y="138"/>
                  </a:lnTo>
                  <a:lnTo>
                    <a:pt x="390" y="167"/>
                  </a:lnTo>
                  <a:lnTo>
                    <a:pt x="373" y="191"/>
                  </a:lnTo>
                  <a:lnTo>
                    <a:pt x="357" y="201"/>
                  </a:lnTo>
                  <a:lnTo>
                    <a:pt x="323" y="207"/>
                  </a:lnTo>
                  <a:lnTo>
                    <a:pt x="285" y="207"/>
                  </a:lnTo>
                  <a:lnTo>
                    <a:pt x="260" y="200"/>
                  </a:lnTo>
                  <a:lnTo>
                    <a:pt x="243" y="181"/>
                  </a:lnTo>
                  <a:lnTo>
                    <a:pt x="232" y="154"/>
                  </a:lnTo>
                  <a:lnTo>
                    <a:pt x="232" y="130"/>
                  </a:lnTo>
                  <a:lnTo>
                    <a:pt x="243" y="99"/>
                  </a:lnTo>
                  <a:lnTo>
                    <a:pt x="273" y="58"/>
                  </a:lnTo>
                  <a:lnTo>
                    <a:pt x="264" y="52"/>
                  </a:lnTo>
                  <a:lnTo>
                    <a:pt x="269" y="28"/>
                  </a:lnTo>
                  <a:lnTo>
                    <a:pt x="239" y="24"/>
                  </a:lnTo>
                  <a:lnTo>
                    <a:pt x="225" y="62"/>
                  </a:lnTo>
                  <a:lnTo>
                    <a:pt x="198" y="105"/>
                  </a:lnTo>
                  <a:lnTo>
                    <a:pt x="169" y="118"/>
                  </a:lnTo>
                  <a:lnTo>
                    <a:pt x="138" y="122"/>
                  </a:lnTo>
                  <a:lnTo>
                    <a:pt x="108" y="120"/>
                  </a:lnTo>
                  <a:lnTo>
                    <a:pt x="79" y="108"/>
                  </a:lnTo>
                  <a:lnTo>
                    <a:pt x="62" y="84"/>
                  </a:lnTo>
                  <a:lnTo>
                    <a:pt x="58" y="62"/>
                  </a:lnTo>
                  <a:lnTo>
                    <a:pt x="71" y="36"/>
                  </a:lnTo>
                  <a:lnTo>
                    <a:pt x="96" y="19"/>
                  </a:lnTo>
                  <a:lnTo>
                    <a:pt x="136" y="7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11" name="Freeform 71"/>
            <p:cNvSpPr>
              <a:spLocks/>
            </p:cNvSpPr>
            <p:nvPr/>
          </p:nvSpPr>
          <p:spPr bwMode="auto">
            <a:xfrm>
              <a:off x="4035" y="3608"/>
              <a:ext cx="21" cy="14"/>
            </a:xfrm>
            <a:custGeom>
              <a:avLst/>
              <a:gdLst>
                <a:gd name="T0" fmla="*/ 44 w 44"/>
                <a:gd name="T1" fmla="*/ 5 h 27"/>
                <a:gd name="T2" fmla="*/ 24 w 44"/>
                <a:gd name="T3" fmla="*/ 0 h 27"/>
                <a:gd name="T4" fmla="*/ 4 w 44"/>
                <a:gd name="T5" fmla="*/ 7 h 27"/>
                <a:gd name="T6" fmla="*/ 0 w 44"/>
                <a:gd name="T7" fmla="*/ 24 h 27"/>
                <a:gd name="T8" fmla="*/ 24 w 44"/>
                <a:gd name="T9" fmla="*/ 27 h 27"/>
                <a:gd name="T10" fmla="*/ 44 w 44"/>
                <a:gd name="T11" fmla="*/ 17 h 27"/>
                <a:gd name="T12" fmla="*/ 44 w 44"/>
                <a:gd name="T13" fmla="*/ 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27">
                  <a:moveTo>
                    <a:pt x="44" y="5"/>
                  </a:moveTo>
                  <a:lnTo>
                    <a:pt x="24" y="0"/>
                  </a:lnTo>
                  <a:lnTo>
                    <a:pt x="4" y="7"/>
                  </a:lnTo>
                  <a:lnTo>
                    <a:pt x="0" y="24"/>
                  </a:lnTo>
                  <a:lnTo>
                    <a:pt x="24" y="27"/>
                  </a:lnTo>
                  <a:lnTo>
                    <a:pt x="44" y="17"/>
                  </a:lnTo>
                  <a:lnTo>
                    <a:pt x="44" y="5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12" name="Freeform 72"/>
            <p:cNvSpPr>
              <a:spLocks/>
            </p:cNvSpPr>
            <p:nvPr/>
          </p:nvSpPr>
          <p:spPr bwMode="auto">
            <a:xfrm>
              <a:off x="4133" y="3608"/>
              <a:ext cx="22" cy="10"/>
            </a:xfrm>
            <a:custGeom>
              <a:avLst/>
              <a:gdLst>
                <a:gd name="T0" fmla="*/ 5 w 43"/>
                <a:gd name="T1" fmla="*/ 0 h 20"/>
                <a:gd name="T2" fmla="*/ 0 w 43"/>
                <a:gd name="T3" fmla="*/ 9 h 20"/>
                <a:gd name="T4" fmla="*/ 13 w 43"/>
                <a:gd name="T5" fmla="*/ 20 h 20"/>
                <a:gd name="T6" fmla="*/ 37 w 43"/>
                <a:gd name="T7" fmla="*/ 19 h 20"/>
                <a:gd name="T8" fmla="*/ 43 w 43"/>
                <a:gd name="T9" fmla="*/ 9 h 20"/>
                <a:gd name="T10" fmla="*/ 37 w 43"/>
                <a:gd name="T11" fmla="*/ 0 h 20"/>
                <a:gd name="T12" fmla="*/ 5 w 43"/>
                <a:gd name="T1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20">
                  <a:moveTo>
                    <a:pt x="5" y="0"/>
                  </a:moveTo>
                  <a:lnTo>
                    <a:pt x="0" y="9"/>
                  </a:lnTo>
                  <a:lnTo>
                    <a:pt x="13" y="20"/>
                  </a:lnTo>
                  <a:lnTo>
                    <a:pt x="37" y="19"/>
                  </a:lnTo>
                  <a:lnTo>
                    <a:pt x="43" y="9"/>
                  </a:lnTo>
                  <a:lnTo>
                    <a:pt x="3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13" name="Freeform 73"/>
            <p:cNvSpPr>
              <a:spLocks/>
            </p:cNvSpPr>
            <p:nvPr/>
          </p:nvSpPr>
          <p:spPr bwMode="auto">
            <a:xfrm>
              <a:off x="3954" y="3682"/>
              <a:ext cx="282" cy="48"/>
            </a:xfrm>
            <a:custGeom>
              <a:avLst/>
              <a:gdLst>
                <a:gd name="T0" fmla="*/ 75 w 564"/>
                <a:gd name="T1" fmla="*/ 95 h 95"/>
                <a:gd name="T2" fmla="*/ 36 w 564"/>
                <a:gd name="T3" fmla="*/ 84 h 95"/>
                <a:gd name="T4" fmla="*/ 5 w 564"/>
                <a:gd name="T5" fmla="*/ 63 h 95"/>
                <a:gd name="T6" fmla="*/ 0 w 564"/>
                <a:gd name="T7" fmla="*/ 40 h 95"/>
                <a:gd name="T8" fmla="*/ 1 w 564"/>
                <a:gd name="T9" fmla="*/ 14 h 95"/>
                <a:gd name="T10" fmla="*/ 18 w 564"/>
                <a:gd name="T11" fmla="*/ 0 h 95"/>
                <a:gd name="T12" fmla="*/ 58 w 564"/>
                <a:gd name="T13" fmla="*/ 6 h 95"/>
                <a:gd name="T14" fmla="*/ 49 w 564"/>
                <a:gd name="T15" fmla="*/ 17 h 95"/>
                <a:gd name="T16" fmla="*/ 49 w 564"/>
                <a:gd name="T17" fmla="*/ 26 h 95"/>
                <a:gd name="T18" fmla="*/ 92 w 564"/>
                <a:gd name="T19" fmla="*/ 12 h 95"/>
                <a:gd name="T20" fmla="*/ 123 w 564"/>
                <a:gd name="T21" fmla="*/ 12 h 95"/>
                <a:gd name="T22" fmla="*/ 142 w 564"/>
                <a:gd name="T23" fmla="*/ 21 h 95"/>
                <a:gd name="T24" fmla="*/ 159 w 564"/>
                <a:gd name="T25" fmla="*/ 50 h 95"/>
                <a:gd name="T26" fmla="*/ 169 w 564"/>
                <a:gd name="T27" fmla="*/ 65 h 95"/>
                <a:gd name="T28" fmla="*/ 186 w 564"/>
                <a:gd name="T29" fmla="*/ 67 h 95"/>
                <a:gd name="T30" fmla="*/ 210 w 564"/>
                <a:gd name="T31" fmla="*/ 63 h 95"/>
                <a:gd name="T32" fmla="*/ 232 w 564"/>
                <a:gd name="T33" fmla="*/ 51 h 95"/>
                <a:gd name="T34" fmla="*/ 266 w 564"/>
                <a:gd name="T35" fmla="*/ 48 h 95"/>
                <a:gd name="T36" fmla="*/ 299 w 564"/>
                <a:gd name="T37" fmla="*/ 48 h 95"/>
                <a:gd name="T38" fmla="*/ 329 w 564"/>
                <a:gd name="T39" fmla="*/ 55 h 95"/>
                <a:gd name="T40" fmla="*/ 360 w 564"/>
                <a:gd name="T41" fmla="*/ 69 h 95"/>
                <a:gd name="T42" fmla="*/ 393 w 564"/>
                <a:gd name="T43" fmla="*/ 71 h 95"/>
                <a:gd name="T44" fmla="*/ 436 w 564"/>
                <a:gd name="T45" fmla="*/ 65 h 95"/>
                <a:gd name="T46" fmla="*/ 476 w 564"/>
                <a:gd name="T47" fmla="*/ 63 h 95"/>
                <a:gd name="T48" fmla="*/ 513 w 564"/>
                <a:gd name="T49" fmla="*/ 65 h 95"/>
                <a:gd name="T50" fmla="*/ 564 w 564"/>
                <a:gd name="T51" fmla="*/ 76 h 95"/>
                <a:gd name="T52" fmla="*/ 557 w 564"/>
                <a:gd name="T53" fmla="*/ 82 h 95"/>
                <a:gd name="T54" fmla="*/ 517 w 564"/>
                <a:gd name="T55" fmla="*/ 76 h 95"/>
                <a:gd name="T56" fmla="*/ 480 w 564"/>
                <a:gd name="T57" fmla="*/ 74 h 95"/>
                <a:gd name="T58" fmla="*/ 436 w 564"/>
                <a:gd name="T59" fmla="*/ 79 h 95"/>
                <a:gd name="T60" fmla="*/ 393 w 564"/>
                <a:gd name="T61" fmla="*/ 86 h 95"/>
                <a:gd name="T62" fmla="*/ 365 w 564"/>
                <a:gd name="T63" fmla="*/ 87 h 95"/>
                <a:gd name="T64" fmla="*/ 344 w 564"/>
                <a:gd name="T65" fmla="*/ 84 h 95"/>
                <a:gd name="T66" fmla="*/ 319 w 564"/>
                <a:gd name="T67" fmla="*/ 74 h 95"/>
                <a:gd name="T68" fmla="*/ 299 w 564"/>
                <a:gd name="T69" fmla="*/ 65 h 95"/>
                <a:gd name="T70" fmla="*/ 273 w 564"/>
                <a:gd name="T71" fmla="*/ 61 h 95"/>
                <a:gd name="T72" fmla="*/ 246 w 564"/>
                <a:gd name="T73" fmla="*/ 61 h 95"/>
                <a:gd name="T74" fmla="*/ 221 w 564"/>
                <a:gd name="T75" fmla="*/ 67 h 95"/>
                <a:gd name="T76" fmla="*/ 206 w 564"/>
                <a:gd name="T77" fmla="*/ 74 h 95"/>
                <a:gd name="T78" fmla="*/ 183 w 564"/>
                <a:gd name="T79" fmla="*/ 82 h 95"/>
                <a:gd name="T80" fmla="*/ 166 w 564"/>
                <a:gd name="T81" fmla="*/ 82 h 95"/>
                <a:gd name="T82" fmla="*/ 152 w 564"/>
                <a:gd name="T83" fmla="*/ 79 h 95"/>
                <a:gd name="T84" fmla="*/ 142 w 564"/>
                <a:gd name="T85" fmla="*/ 69 h 95"/>
                <a:gd name="T86" fmla="*/ 125 w 564"/>
                <a:gd name="T87" fmla="*/ 40 h 95"/>
                <a:gd name="T88" fmla="*/ 103 w 564"/>
                <a:gd name="T89" fmla="*/ 31 h 95"/>
                <a:gd name="T90" fmla="*/ 79 w 564"/>
                <a:gd name="T91" fmla="*/ 31 h 95"/>
                <a:gd name="T92" fmla="*/ 53 w 564"/>
                <a:gd name="T93" fmla="*/ 35 h 95"/>
                <a:gd name="T94" fmla="*/ 49 w 564"/>
                <a:gd name="T95" fmla="*/ 61 h 95"/>
                <a:gd name="T96" fmla="*/ 58 w 564"/>
                <a:gd name="T97" fmla="*/ 81 h 95"/>
                <a:gd name="T98" fmla="*/ 82 w 564"/>
                <a:gd name="T99" fmla="*/ 93 h 95"/>
                <a:gd name="T100" fmla="*/ 75 w 564"/>
                <a:gd name="T101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64" h="95">
                  <a:moveTo>
                    <a:pt x="75" y="95"/>
                  </a:moveTo>
                  <a:lnTo>
                    <a:pt x="36" y="84"/>
                  </a:lnTo>
                  <a:lnTo>
                    <a:pt x="5" y="63"/>
                  </a:lnTo>
                  <a:lnTo>
                    <a:pt x="0" y="40"/>
                  </a:lnTo>
                  <a:lnTo>
                    <a:pt x="1" y="14"/>
                  </a:lnTo>
                  <a:lnTo>
                    <a:pt x="18" y="0"/>
                  </a:lnTo>
                  <a:lnTo>
                    <a:pt x="58" y="6"/>
                  </a:lnTo>
                  <a:lnTo>
                    <a:pt x="49" y="17"/>
                  </a:lnTo>
                  <a:lnTo>
                    <a:pt x="49" y="26"/>
                  </a:lnTo>
                  <a:lnTo>
                    <a:pt x="92" y="12"/>
                  </a:lnTo>
                  <a:lnTo>
                    <a:pt x="123" y="12"/>
                  </a:lnTo>
                  <a:lnTo>
                    <a:pt x="142" y="21"/>
                  </a:lnTo>
                  <a:lnTo>
                    <a:pt x="159" y="50"/>
                  </a:lnTo>
                  <a:lnTo>
                    <a:pt x="169" y="65"/>
                  </a:lnTo>
                  <a:lnTo>
                    <a:pt x="186" y="67"/>
                  </a:lnTo>
                  <a:lnTo>
                    <a:pt x="210" y="63"/>
                  </a:lnTo>
                  <a:lnTo>
                    <a:pt x="232" y="51"/>
                  </a:lnTo>
                  <a:lnTo>
                    <a:pt x="266" y="48"/>
                  </a:lnTo>
                  <a:lnTo>
                    <a:pt x="299" y="48"/>
                  </a:lnTo>
                  <a:lnTo>
                    <a:pt x="329" y="55"/>
                  </a:lnTo>
                  <a:lnTo>
                    <a:pt x="360" y="69"/>
                  </a:lnTo>
                  <a:lnTo>
                    <a:pt x="393" y="71"/>
                  </a:lnTo>
                  <a:lnTo>
                    <a:pt x="436" y="65"/>
                  </a:lnTo>
                  <a:lnTo>
                    <a:pt x="476" y="63"/>
                  </a:lnTo>
                  <a:lnTo>
                    <a:pt x="513" y="65"/>
                  </a:lnTo>
                  <a:lnTo>
                    <a:pt x="564" y="76"/>
                  </a:lnTo>
                  <a:lnTo>
                    <a:pt x="557" y="82"/>
                  </a:lnTo>
                  <a:lnTo>
                    <a:pt x="517" y="76"/>
                  </a:lnTo>
                  <a:lnTo>
                    <a:pt x="480" y="74"/>
                  </a:lnTo>
                  <a:lnTo>
                    <a:pt x="436" y="79"/>
                  </a:lnTo>
                  <a:lnTo>
                    <a:pt x="393" y="86"/>
                  </a:lnTo>
                  <a:lnTo>
                    <a:pt x="365" y="87"/>
                  </a:lnTo>
                  <a:lnTo>
                    <a:pt x="344" y="84"/>
                  </a:lnTo>
                  <a:lnTo>
                    <a:pt x="319" y="74"/>
                  </a:lnTo>
                  <a:lnTo>
                    <a:pt x="299" y="65"/>
                  </a:lnTo>
                  <a:lnTo>
                    <a:pt x="273" y="61"/>
                  </a:lnTo>
                  <a:lnTo>
                    <a:pt x="246" y="61"/>
                  </a:lnTo>
                  <a:lnTo>
                    <a:pt x="221" y="67"/>
                  </a:lnTo>
                  <a:lnTo>
                    <a:pt x="206" y="74"/>
                  </a:lnTo>
                  <a:lnTo>
                    <a:pt x="183" y="82"/>
                  </a:lnTo>
                  <a:lnTo>
                    <a:pt x="166" y="82"/>
                  </a:lnTo>
                  <a:lnTo>
                    <a:pt x="152" y="79"/>
                  </a:lnTo>
                  <a:lnTo>
                    <a:pt x="142" y="69"/>
                  </a:lnTo>
                  <a:lnTo>
                    <a:pt x="125" y="40"/>
                  </a:lnTo>
                  <a:lnTo>
                    <a:pt x="103" y="31"/>
                  </a:lnTo>
                  <a:lnTo>
                    <a:pt x="79" y="31"/>
                  </a:lnTo>
                  <a:lnTo>
                    <a:pt x="53" y="35"/>
                  </a:lnTo>
                  <a:lnTo>
                    <a:pt x="49" y="61"/>
                  </a:lnTo>
                  <a:lnTo>
                    <a:pt x="58" y="81"/>
                  </a:lnTo>
                  <a:lnTo>
                    <a:pt x="82" y="93"/>
                  </a:lnTo>
                  <a:lnTo>
                    <a:pt x="75" y="95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14" name="Freeform 74"/>
            <p:cNvSpPr>
              <a:spLocks/>
            </p:cNvSpPr>
            <p:nvPr/>
          </p:nvSpPr>
          <p:spPr bwMode="auto">
            <a:xfrm>
              <a:off x="4061" y="3734"/>
              <a:ext cx="91" cy="19"/>
            </a:xfrm>
            <a:custGeom>
              <a:avLst/>
              <a:gdLst>
                <a:gd name="T0" fmla="*/ 14 w 182"/>
                <a:gd name="T1" fmla="*/ 38 h 38"/>
                <a:gd name="T2" fmla="*/ 0 w 182"/>
                <a:gd name="T3" fmla="*/ 33 h 38"/>
                <a:gd name="T4" fmla="*/ 17 w 182"/>
                <a:gd name="T5" fmla="*/ 24 h 38"/>
                <a:gd name="T6" fmla="*/ 14 w 182"/>
                <a:gd name="T7" fmla="*/ 18 h 38"/>
                <a:gd name="T8" fmla="*/ 54 w 182"/>
                <a:gd name="T9" fmla="*/ 6 h 38"/>
                <a:gd name="T10" fmla="*/ 121 w 182"/>
                <a:gd name="T11" fmla="*/ 0 h 38"/>
                <a:gd name="T12" fmla="*/ 182 w 182"/>
                <a:gd name="T13" fmla="*/ 9 h 38"/>
                <a:gd name="T14" fmla="*/ 178 w 182"/>
                <a:gd name="T15" fmla="*/ 19 h 38"/>
                <a:gd name="T16" fmla="*/ 138 w 182"/>
                <a:gd name="T17" fmla="*/ 18 h 38"/>
                <a:gd name="T18" fmla="*/ 87 w 182"/>
                <a:gd name="T19" fmla="*/ 18 h 38"/>
                <a:gd name="T20" fmla="*/ 45 w 182"/>
                <a:gd name="T21" fmla="*/ 29 h 38"/>
                <a:gd name="T22" fmla="*/ 14 w 182"/>
                <a:gd name="T2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2" h="38">
                  <a:moveTo>
                    <a:pt x="14" y="38"/>
                  </a:moveTo>
                  <a:lnTo>
                    <a:pt x="0" y="33"/>
                  </a:lnTo>
                  <a:lnTo>
                    <a:pt x="17" y="24"/>
                  </a:lnTo>
                  <a:lnTo>
                    <a:pt x="14" y="18"/>
                  </a:lnTo>
                  <a:lnTo>
                    <a:pt x="54" y="6"/>
                  </a:lnTo>
                  <a:lnTo>
                    <a:pt x="121" y="0"/>
                  </a:lnTo>
                  <a:lnTo>
                    <a:pt x="182" y="9"/>
                  </a:lnTo>
                  <a:lnTo>
                    <a:pt x="178" y="19"/>
                  </a:lnTo>
                  <a:lnTo>
                    <a:pt x="138" y="18"/>
                  </a:lnTo>
                  <a:lnTo>
                    <a:pt x="87" y="18"/>
                  </a:lnTo>
                  <a:lnTo>
                    <a:pt x="45" y="29"/>
                  </a:lnTo>
                  <a:lnTo>
                    <a:pt x="14" y="38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71115" name="Group 75"/>
          <p:cNvGrpSpPr>
            <a:grpSpLocks/>
          </p:cNvGrpSpPr>
          <p:nvPr/>
        </p:nvGrpSpPr>
        <p:grpSpPr bwMode="auto">
          <a:xfrm>
            <a:off x="7239000" y="1066800"/>
            <a:ext cx="1114425" cy="971550"/>
            <a:chOff x="3950" y="3164"/>
            <a:chExt cx="297" cy="192"/>
          </a:xfrm>
        </p:grpSpPr>
        <p:sp>
          <p:nvSpPr>
            <p:cNvPr id="471116" name="Freeform 76"/>
            <p:cNvSpPr>
              <a:spLocks/>
            </p:cNvSpPr>
            <p:nvPr/>
          </p:nvSpPr>
          <p:spPr bwMode="auto">
            <a:xfrm>
              <a:off x="3961" y="3200"/>
              <a:ext cx="126" cy="63"/>
            </a:xfrm>
            <a:custGeom>
              <a:avLst/>
              <a:gdLst>
                <a:gd name="T0" fmla="*/ 88 w 252"/>
                <a:gd name="T1" fmla="*/ 12 h 126"/>
                <a:gd name="T2" fmla="*/ 39 w 252"/>
                <a:gd name="T3" fmla="*/ 26 h 126"/>
                <a:gd name="T4" fmla="*/ 0 w 252"/>
                <a:gd name="T5" fmla="*/ 62 h 126"/>
                <a:gd name="T6" fmla="*/ 8 w 252"/>
                <a:gd name="T7" fmla="*/ 96 h 126"/>
                <a:gd name="T8" fmla="*/ 37 w 252"/>
                <a:gd name="T9" fmla="*/ 117 h 126"/>
                <a:gd name="T10" fmla="*/ 79 w 252"/>
                <a:gd name="T11" fmla="*/ 126 h 126"/>
                <a:gd name="T12" fmla="*/ 137 w 252"/>
                <a:gd name="T13" fmla="*/ 125 h 126"/>
                <a:gd name="T14" fmla="*/ 180 w 252"/>
                <a:gd name="T15" fmla="*/ 113 h 126"/>
                <a:gd name="T16" fmla="*/ 233 w 252"/>
                <a:gd name="T17" fmla="*/ 85 h 126"/>
                <a:gd name="T18" fmla="*/ 252 w 252"/>
                <a:gd name="T19" fmla="*/ 54 h 126"/>
                <a:gd name="T20" fmla="*/ 234 w 252"/>
                <a:gd name="T21" fmla="*/ 20 h 126"/>
                <a:gd name="T22" fmla="*/ 195 w 252"/>
                <a:gd name="T23" fmla="*/ 3 h 126"/>
                <a:gd name="T24" fmla="*/ 151 w 252"/>
                <a:gd name="T25" fmla="*/ 0 h 126"/>
                <a:gd name="T26" fmla="*/ 107 w 252"/>
                <a:gd name="T27" fmla="*/ 7 h 126"/>
                <a:gd name="T28" fmla="*/ 88 w 252"/>
                <a:gd name="T29" fmla="*/ 1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126">
                  <a:moveTo>
                    <a:pt x="88" y="12"/>
                  </a:moveTo>
                  <a:lnTo>
                    <a:pt x="39" y="26"/>
                  </a:lnTo>
                  <a:lnTo>
                    <a:pt x="0" y="62"/>
                  </a:lnTo>
                  <a:lnTo>
                    <a:pt x="8" y="96"/>
                  </a:lnTo>
                  <a:lnTo>
                    <a:pt x="37" y="117"/>
                  </a:lnTo>
                  <a:lnTo>
                    <a:pt x="79" y="126"/>
                  </a:lnTo>
                  <a:lnTo>
                    <a:pt x="137" y="125"/>
                  </a:lnTo>
                  <a:lnTo>
                    <a:pt x="180" y="113"/>
                  </a:lnTo>
                  <a:lnTo>
                    <a:pt x="233" y="85"/>
                  </a:lnTo>
                  <a:lnTo>
                    <a:pt x="252" y="54"/>
                  </a:lnTo>
                  <a:lnTo>
                    <a:pt x="234" y="20"/>
                  </a:lnTo>
                  <a:lnTo>
                    <a:pt x="195" y="3"/>
                  </a:lnTo>
                  <a:lnTo>
                    <a:pt x="151" y="0"/>
                  </a:lnTo>
                  <a:lnTo>
                    <a:pt x="107" y="7"/>
                  </a:lnTo>
                  <a:lnTo>
                    <a:pt x="88" y="12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17" name="Freeform 77"/>
            <p:cNvSpPr>
              <a:spLocks/>
            </p:cNvSpPr>
            <p:nvPr/>
          </p:nvSpPr>
          <p:spPr bwMode="auto">
            <a:xfrm>
              <a:off x="4110" y="3203"/>
              <a:ext cx="127" cy="62"/>
            </a:xfrm>
            <a:custGeom>
              <a:avLst/>
              <a:gdLst>
                <a:gd name="T0" fmla="*/ 60 w 255"/>
                <a:gd name="T1" fmla="*/ 0 h 125"/>
                <a:gd name="T2" fmla="*/ 19 w 255"/>
                <a:gd name="T3" fmla="*/ 15 h 125"/>
                <a:gd name="T4" fmla="*/ 0 w 255"/>
                <a:gd name="T5" fmla="*/ 63 h 125"/>
                <a:gd name="T6" fmla="*/ 44 w 255"/>
                <a:gd name="T7" fmla="*/ 99 h 125"/>
                <a:gd name="T8" fmla="*/ 116 w 255"/>
                <a:gd name="T9" fmla="*/ 122 h 125"/>
                <a:gd name="T10" fmla="*/ 198 w 255"/>
                <a:gd name="T11" fmla="*/ 125 h 125"/>
                <a:gd name="T12" fmla="*/ 240 w 255"/>
                <a:gd name="T13" fmla="*/ 114 h 125"/>
                <a:gd name="T14" fmla="*/ 255 w 255"/>
                <a:gd name="T15" fmla="*/ 83 h 125"/>
                <a:gd name="T16" fmla="*/ 234 w 255"/>
                <a:gd name="T17" fmla="*/ 43 h 125"/>
                <a:gd name="T18" fmla="*/ 162 w 255"/>
                <a:gd name="T19" fmla="*/ 16 h 125"/>
                <a:gd name="T20" fmla="*/ 93 w 255"/>
                <a:gd name="T21" fmla="*/ 2 h 125"/>
                <a:gd name="T22" fmla="*/ 60 w 255"/>
                <a:gd name="T23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125">
                  <a:moveTo>
                    <a:pt x="60" y="0"/>
                  </a:moveTo>
                  <a:lnTo>
                    <a:pt x="19" y="15"/>
                  </a:lnTo>
                  <a:lnTo>
                    <a:pt x="0" y="63"/>
                  </a:lnTo>
                  <a:lnTo>
                    <a:pt x="44" y="99"/>
                  </a:lnTo>
                  <a:lnTo>
                    <a:pt x="116" y="122"/>
                  </a:lnTo>
                  <a:lnTo>
                    <a:pt x="198" y="125"/>
                  </a:lnTo>
                  <a:lnTo>
                    <a:pt x="240" y="114"/>
                  </a:lnTo>
                  <a:lnTo>
                    <a:pt x="255" y="83"/>
                  </a:lnTo>
                  <a:lnTo>
                    <a:pt x="234" y="43"/>
                  </a:lnTo>
                  <a:lnTo>
                    <a:pt x="162" y="16"/>
                  </a:lnTo>
                  <a:lnTo>
                    <a:pt x="93" y="2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18" name="Freeform 78"/>
            <p:cNvSpPr>
              <a:spLocks/>
            </p:cNvSpPr>
            <p:nvPr/>
          </p:nvSpPr>
          <p:spPr bwMode="auto">
            <a:xfrm>
              <a:off x="3960" y="3164"/>
              <a:ext cx="98" cy="35"/>
            </a:xfrm>
            <a:custGeom>
              <a:avLst/>
              <a:gdLst>
                <a:gd name="T0" fmla="*/ 0 w 197"/>
                <a:gd name="T1" fmla="*/ 60 h 71"/>
                <a:gd name="T2" fmla="*/ 62 w 197"/>
                <a:gd name="T3" fmla="*/ 46 h 71"/>
                <a:gd name="T4" fmla="*/ 112 w 197"/>
                <a:gd name="T5" fmla="*/ 26 h 71"/>
                <a:gd name="T6" fmla="*/ 162 w 197"/>
                <a:gd name="T7" fmla="*/ 0 h 71"/>
                <a:gd name="T8" fmla="*/ 186 w 197"/>
                <a:gd name="T9" fmla="*/ 0 h 71"/>
                <a:gd name="T10" fmla="*/ 197 w 197"/>
                <a:gd name="T11" fmla="*/ 8 h 71"/>
                <a:gd name="T12" fmla="*/ 154 w 197"/>
                <a:gd name="T13" fmla="*/ 33 h 71"/>
                <a:gd name="T14" fmla="*/ 104 w 197"/>
                <a:gd name="T15" fmla="*/ 55 h 71"/>
                <a:gd name="T16" fmla="*/ 62 w 197"/>
                <a:gd name="T17" fmla="*/ 65 h 71"/>
                <a:gd name="T18" fmla="*/ 24 w 197"/>
                <a:gd name="T19" fmla="*/ 71 h 71"/>
                <a:gd name="T20" fmla="*/ 0 w 197"/>
                <a:gd name="T21" fmla="*/ 67 h 71"/>
                <a:gd name="T22" fmla="*/ 0 w 197"/>
                <a:gd name="T23" fmla="*/ 6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7" h="71">
                  <a:moveTo>
                    <a:pt x="0" y="60"/>
                  </a:moveTo>
                  <a:lnTo>
                    <a:pt x="62" y="46"/>
                  </a:lnTo>
                  <a:lnTo>
                    <a:pt x="112" y="26"/>
                  </a:lnTo>
                  <a:lnTo>
                    <a:pt x="162" y="0"/>
                  </a:lnTo>
                  <a:lnTo>
                    <a:pt x="186" y="0"/>
                  </a:lnTo>
                  <a:lnTo>
                    <a:pt x="197" y="8"/>
                  </a:lnTo>
                  <a:lnTo>
                    <a:pt x="154" y="33"/>
                  </a:lnTo>
                  <a:lnTo>
                    <a:pt x="104" y="55"/>
                  </a:lnTo>
                  <a:lnTo>
                    <a:pt x="62" y="65"/>
                  </a:lnTo>
                  <a:lnTo>
                    <a:pt x="24" y="71"/>
                  </a:lnTo>
                  <a:lnTo>
                    <a:pt x="0" y="67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19" name="Freeform 79"/>
            <p:cNvSpPr>
              <a:spLocks/>
            </p:cNvSpPr>
            <p:nvPr/>
          </p:nvSpPr>
          <p:spPr bwMode="auto">
            <a:xfrm>
              <a:off x="4122" y="3164"/>
              <a:ext cx="88" cy="34"/>
            </a:xfrm>
            <a:custGeom>
              <a:avLst/>
              <a:gdLst>
                <a:gd name="T0" fmla="*/ 0 w 176"/>
                <a:gd name="T1" fmla="*/ 6 h 69"/>
                <a:gd name="T2" fmla="*/ 18 w 176"/>
                <a:gd name="T3" fmla="*/ 31 h 69"/>
                <a:gd name="T4" fmla="*/ 56 w 176"/>
                <a:gd name="T5" fmla="*/ 48 h 69"/>
                <a:gd name="T6" fmla="*/ 144 w 176"/>
                <a:gd name="T7" fmla="*/ 69 h 69"/>
                <a:gd name="T8" fmla="*/ 176 w 176"/>
                <a:gd name="T9" fmla="*/ 67 h 69"/>
                <a:gd name="T10" fmla="*/ 164 w 176"/>
                <a:gd name="T11" fmla="*/ 58 h 69"/>
                <a:gd name="T12" fmla="*/ 110 w 176"/>
                <a:gd name="T13" fmla="*/ 45 h 69"/>
                <a:gd name="T14" fmla="*/ 72 w 176"/>
                <a:gd name="T15" fmla="*/ 31 h 69"/>
                <a:gd name="T16" fmla="*/ 45 w 176"/>
                <a:gd name="T17" fmla="*/ 13 h 69"/>
                <a:gd name="T18" fmla="*/ 25 w 176"/>
                <a:gd name="T19" fmla="*/ 0 h 69"/>
                <a:gd name="T20" fmla="*/ 8 w 176"/>
                <a:gd name="T21" fmla="*/ 0 h 69"/>
                <a:gd name="T22" fmla="*/ 0 w 176"/>
                <a:gd name="T23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" h="69">
                  <a:moveTo>
                    <a:pt x="0" y="6"/>
                  </a:moveTo>
                  <a:lnTo>
                    <a:pt x="18" y="31"/>
                  </a:lnTo>
                  <a:lnTo>
                    <a:pt x="56" y="48"/>
                  </a:lnTo>
                  <a:lnTo>
                    <a:pt x="144" y="69"/>
                  </a:lnTo>
                  <a:lnTo>
                    <a:pt x="176" y="67"/>
                  </a:lnTo>
                  <a:lnTo>
                    <a:pt x="164" y="58"/>
                  </a:lnTo>
                  <a:lnTo>
                    <a:pt x="110" y="45"/>
                  </a:lnTo>
                  <a:lnTo>
                    <a:pt x="72" y="31"/>
                  </a:lnTo>
                  <a:lnTo>
                    <a:pt x="45" y="13"/>
                  </a:lnTo>
                  <a:lnTo>
                    <a:pt x="25" y="0"/>
                  </a:lnTo>
                  <a:lnTo>
                    <a:pt x="8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20" name="Freeform 80"/>
            <p:cNvSpPr>
              <a:spLocks/>
            </p:cNvSpPr>
            <p:nvPr/>
          </p:nvSpPr>
          <p:spPr bwMode="auto">
            <a:xfrm>
              <a:off x="3958" y="3195"/>
              <a:ext cx="206" cy="107"/>
            </a:xfrm>
            <a:custGeom>
              <a:avLst/>
              <a:gdLst>
                <a:gd name="T0" fmla="*/ 38 w 411"/>
                <a:gd name="T1" fmla="*/ 84 h 214"/>
                <a:gd name="T2" fmla="*/ 62 w 411"/>
                <a:gd name="T3" fmla="*/ 35 h 214"/>
                <a:gd name="T4" fmla="*/ 178 w 411"/>
                <a:gd name="T5" fmla="*/ 14 h 214"/>
                <a:gd name="T6" fmla="*/ 162 w 411"/>
                <a:gd name="T7" fmla="*/ 27 h 214"/>
                <a:gd name="T8" fmla="*/ 186 w 411"/>
                <a:gd name="T9" fmla="*/ 50 h 214"/>
                <a:gd name="T10" fmla="*/ 214 w 411"/>
                <a:gd name="T11" fmla="*/ 42 h 214"/>
                <a:gd name="T12" fmla="*/ 228 w 411"/>
                <a:gd name="T13" fmla="*/ 30 h 214"/>
                <a:gd name="T14" fmla="*/ 236 w 411"/>
                <a:gd name="T15" fmla="*/ 76 h 214"/>
                <a:gd name="T16" fmla="*/ 162 w 411"/>
                <a:gd name="T17" fmla="*/ 136 h 214"/>
                <a:gd name="T18" fmla="*/ 170 w 411"/>
                <a:gd name="T19" fmla="*/ 186 h 214"/>
                <a:gd name="T20" fmla="*/ 278 w 411"/>
                <a:gd name="T21" fmla="*/ 214 h 214"/>
                <a:gd name="T22" fmla="*/ 376 w 411"/>
                <a:gd name="T23" fmla="*/ 203 h 214"/>
                <a:gd name="T24" fmla="*/ 404 w 411"/>
                <a:gd name="T25" fmla="*/ 166 h 214"/>
                <a:gd name="T26" fmla="*/ 360 w 411"/>
                <a:gd name="T27" fmla="*/ 109 h 214"/>
                <a:gd name="T28" fmla="*/ 324 w 411"/>
                <a:gd name="T29" fmla="*/ 71 h 214"/>
                <a:gd name="T30" fmla="*/ 343 w 411"/>
                <a:gd name="T31" fmla="*/ 38 h 214"/>
                <a:gd name="T32" fmla="*/ 397 w 411"/>
                <a:gd name="T33" fmla="*/ 50 h 214"/>
                <a:gd name="T34" fmla="*/ 392 w 411"/>
                <a:gd name="T35" fmla="*/ 30 h 214"/>
                <a:gd name="T36" fmla="*/ 346 w 411"/>
                <a:gd name="T37" fmla="*/ 33 h 214"/>
                <a:gd name="T38" fmla="*/ 397 w 411"/>
                <a:gd name="T39" fmla="*/ 5 h 214"/>
                <a:gd name="T40" fmla="*/ 340 w 411"/>
                <a:gd name="T41" fmla="*/ 11 h 214"/>
                <a:gd name="T42" fmla="*/ 286 w 411"/>
                <a:gd name="T43" fmla="*/ 63 h 214"/>
                <a:gd name="T44" fmla="*/ 357 w 411"/>
                <a:gd name="T45" fmla="*/ 132 h 214"/>
                <a:gd name="T46" fmla="*/ 368 w 411"/>
                <a:gd name="T47" fmla="*/ 180 h 214"/>
                <a:gd name="T48" fmla="*/ 320 w 411"/>
                <a:gd name="T49" fmla="*/ 204 h 214"/>
                <a:gd name="T50" fmla="*/ 231 w 411"/>
                <a:gd name="T51" fmla="*/ 196 h 214"/>
                <a:gd name="T52" fmla="*/ 194 w 411"/>
                <a:gd name="T53" fmla="*/ 166 h 214"/>
                <a:gd name="T54" fmla="*/ 208 w 411"/>
                <a:gd name="T55" fmla="*/ 123 h 214"/>
                <a:gd name="T56" fmla="*/ 264 w 411"/>
                <a:gd name="T57" fmla="*/ 71 h 214"/>
                <a:gd name="T58" fmla="*/ 251 w 411"/>
                <a:gd name="T59" fmla="*/ 35 h 214"/>
                <a:gd name="T60" fmla="*/ 198 w 411"/>
                <a:gd name="T61" fmla="*/ 7 h 214"/>
                <a:gd name="T62" fmla="*/ 116 w 411"/>
                <a:gd name="T63" fmla="*/ 11 h 214"/>
                <a:gd name="T64" fmla="*/ 36 w 411"/>
                <a:gd name="T65" fmla="*/ 40 h 214"/>
                <a:gd name="T66" fmla="*/ 0 w 411"/>
                <a:gd name="T67" fmla="*/ 82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1" h="214">
                  <a:moveTo>
                    <a:pt x="8" y="87"/>
                  </a:moveTo>
                  <a:lnTo>
                    <a:pt x="38" y="84"/>
                  </a:lnTo>
                  <a:lnTo>
                    <a:pt x="36" y="58"/>
                  </a:lnTo>
                  <a:lnTo>
                    <a:pt x="62" y="35"/>
                  </a:lnTo>
                  <a:lnTo>
                    <a:pt x="123" y="17"/>
                  </a:lnTo>
                  <a:lnTo>
                    <a:pt x="178" y="14"/>
                  </a:lnTo>
                  <a:lnTo>
                    <a:pt x="208" y="21"/>
                  </a:lnTo>
                  <a:lnTo>
                    <a:pt x="162" y="27"/>
                  </a:lnTo>
                  <a:lnTo>
                    <a:pt x="162" y="38"/>
                  </a:lnTo>
                  <a:lnTo>
                    <a:pt x="186" y="50"/>
                  </a:lnTo>
                  <a:lnTo>
                    <a:pt x="206" y="49"/>
                  </a:lnTo>
                  <a:lnTo>
                    <a:pt x="214" y="42"/>
                  </a:lnTo>
                  <a:lnTo>
                    <a:pt x="216" y="32"/>
                  </a:lnTo>
                  <a:lnTo>
                    <a:pt x="228" y="30"/>
                  </a:lnTo>
                  <a:lnTo>
                    <a:pt x="236" y="52"/>
                  </a:lnTo>
                  <a:lnTo>
                    <a:pt x="236" y="76"/>
                  </a:lnTo>
                  <a:lnTo>
                    <a:pt x="206" y="104"/>
                  </a:lnTo>
                  <a:lnTo>
                    <a:pt x="162" y="136"/>
                  </a:lnTo>
                  <a:lnTo>
                    <a:pt x="150" y="162"/>
                  </a:lnTo>
                  <a:lnTo>
                    <a:pt x="170" y="186"/>
                  </a:lnTo>
                  <a:lnTo>
                    <a:pt x="220" y="205"/>
                  </a:lnTo>
                  <a:lnTo>
                    <a:pt x="278" y="214"/>
                  </a:lnTo>
                  <a:lnTo>
                    <a:pt x="336" y="214"/>
                  </a:lnTo>
                  <a:lnTo>
                    <a:pt x="376" y="203"/>
                  </a:lnTo>
                  <a:lnTo>
                    <a:pt x="400" y="186"/>
                  </a:lnTo>
                  <a:lnTo>
                    <a:pt x="404" y="166"/>
                  </a:lnTo>
                  <a:lnTo>
                    <a:pt x="397" y="137"/>
                  </a:lnTo>
                  <a:lnTo>
                    <a:pt x="360" y="109"/>
                  </a:lnTo>
                  <a:lnTo>
                    <a:pt x="332" y="90"/>
                  </a:lnTo>
                  <a:lnTo>
                    <a:pt x="324" y="71"/>
                  </a:lnTo>
                  <a:lnTo>
                    <a:pt x="328" y="50"/>
                  </a:lnTo>
                  <a:lnTo>
                    <a:pt x="343" y="38"/>
                  </a:lnTo>
                  <a:lnTo>
                    <a:pt x="381" y="54"/>
                  </a:lnTo>
                  <a:lnTo>
                    <a:pt x="397" y="50"/>
                  </a:lnTo>
                  <a:lnTo>
                    <a:pt x="411" y="44"/>
                  </a:lnTo>
                  <a:lnTo>
                    <a:pt x="392" y="30"/>
                  </a:lnTo>
                  <a:lnTo>
                    <a:pt x="365" y="30"/>
                  </a:lnTo>
                  <a:lnTo>
                    <a:pt x="346" y="33"/>
                  </a:lnTo>
                  <a:lnTo>
                    <a:pt x="353" y="22"/>
                  </a:lnTo>
                  <a:lnTo>
                    <a:pt x="397" y="5"/>
                  </a:lnTo>
                  <a:lnTo>
                    <a:pt x="384" y="0"/>
                  </a:lnTo>
                  <a:lnTo>
                    <a:pt x="340" y="11"/>
                  </a:lnTo>
                  <a:lnTo>
                    <a:pt x="298" y="35"/>
                  </a:lnTo>
                  <a:lnTo>
                    <a:pt x="286" y="63"/>
                  </a:lnTo>
                  <a:lnTo>
                    <a:pt x="301" y="95"/>
                  </a:lnTo>
                  <a:lnTo>
                    <a:pt x="357" y="132"/>
                  </a:lnTo>
                  <a:lnTo>
                    <a:pt x="373" y="158"/>
                  </a:lnTo>
                  <a:lnTo>
                    <a:pt x="368" y="180"/>
                  </a:lnTo>
                  <a:lnTo>
                    <a:pt x="353" y="196"/>
                  </a:lnTo>
                  <a:lnTo>
                    <a:pt x="320" y="204"/>
                  </a:lnTo>
                  <a:lnTo>
                    <a:pt x="278" y="204"/>
                  </a:lnTo>
                  <a:lnTo>
                    <a:pt x="231" y="196"/>
                  </a:lnTo>
                  <a:lnTo>
                    <a:pt x="206" y="185"/>
                  </a:lnTo>
                  <a:lnTo>
                    <a:pt x="194" y="166"/>
                  </a:lnTo>
                  <a:lnTo>
                    <a:pt x="194" y="146"/>
                  </a:lnTo>
                  <a:lnTo>
                    <a:pt x="208" y="123"/>
                  </a:lnTo>
                  <a:lnTo>
                    <a:pt x="248" y="90"/>
                  </a:lnTo>
                  <a:lnTo>
                    <a:pt x="264" y="71"/>
                  </a:lnTo>
                  <a:lnTo>
                    <a:pt x="264" y="54"/>
                  </a:lnTo>
                  <a:lnTo>
                    <a:pt x="251" y="35"/>
                  </a:lnTo>
                  <a:lnTo>
                    <a:pt x="231" y="16"/>
                  </a:lnTo>
                  <a:lnTo>
                    <a:pt x="198" y="7"/>
                  </a:lnTo>
                  <a:lnTo>
                    <a:pt x="156" y="5"/>
                  </a:lnTo>
                  <a:lnTo>
                    <a:pt x="116" y="11"/>
                  </a:lnTo>
                  <a:lnTo>
                    <a:pt x="74" y="22"/>
                  </a:lnTo>
                  <a:lnTo>
                    <a:pt x="36" y="40"/>
                  </a:lnTo>
                  <a:lnTo>
                    <a:pt x="4" y="64"/>
                  </a:lnTo>
                  <a:lnTo>
                    <a:pt x="0" y="82"/>
                  </a:lnTo>
                  <a:lnTo>
                    <a:pt x="8" y="87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21" name="Freeform 81"/>
            <p:cNvSpPr>
              <a:spLocks/>
            </p:cNvSpPr>
            <p:nvPr/>
          </p:nvSpPr>
          <p:spPr bwMode="auto">
            <a:xfrm>
              <a:off x="3951" y="3206"/>
              <a:ext cx="128" cy="60"/>
            </a:xfrm>
            <a:custGeom>
              <a:avLst/>
              <a:gdLst>
                <a:gd name="T0" fmla="*/ 52 w 257"/>
                <a:gd name="T1" fmla="*/ 3 h 120"/>
                <a:gd name="T2" fmla="*/ 22 w 257"/>
                <a:gd name="T3" fmla="*/ 20 h 120"/>
                <a:gd name="T4" fmla="*/ 0 w 257"/>
                <a:gd name="T5" fmla="*/ 52 h 120"/>
                <a:gd name="T6" fmla="*/ 8 w 257"/>
                <a:gd name="T7" fmla="*/ 82 h 120"/>
                <a:gd name="T8" fmla="*/ 38 w 257"/>
                <a:gd name="T9" fmla="*/ 106 h 120"/>
                <a:gd name="T10" fmla="*/ 80 w 257"/>
                <a:gd name="T11" fmla="*/ 119 h 120"/>
                <a:gd name="T12" fmla="*/ 126 w 257"/>
                <a:gd name="T13" fmla="*/ 120 h 120"/>
                <a:gd name="T14" fmla="*/ 180 w 257"/>
                <a:gd name="T15" fmla="*/ 114 h 120"/>
                <a:gd name="T16" fmla="*/ 220 w 257"/>
                <a:gd name="T17" fmla="*/ 93 h 120"/>
                <a:gd name="T18" fmla="*/ 257 w 257"/>
                <a:gd name="T19" fmla="*/ 57 h 120"/>
                <a:gd name="T20" fmla="*/ 245 w 257"/>
                <a:gd name="T21" fmla="*/ 52 h 120"/>
                <a:gd name="T22" fmla="*/ 204 w 257"/>
                <a:gd name="T23" fmla="*/ 89 h 120"/>
                <a:gd name="T24" fmla="*/ 161 w 257"/>
                <a:gd name="T25" fmla="*/ 106 h 120"/>
                <a:gd name="T26" fmla="*/ 130 w 257"/>
                <a:gd name="T27" fmla="*/ 110 h 120"/>
                <a:gd name="T28" fmla="*/ 92 w 257"/>
                <a:gd name="T29" fmla="*/ 110 h 120"/>
                <a:gd name="T30" fmla="*/ 68 w 257"/>
                <a:gd name="T31" fmla="*/ 105 h 120"/>
                <a:gd name="T32" fmla="*/ 46 w 257"/>
                <a:gd name="T33" fmla="*/ 92 h 120"/>
                <a:gd name="T34" fmla="*/ 38 w 257"/>
                <a:gd name="T35" fmla="*/ 74 h 120"/>
                <a:gd name="T36" fmla="*/ 34 w 257"/>
                <a:gd name="T37" fmla="*/ 52 h 120"/>
                <a:gd name="T38" fmla="*/ 42 w 257"/>
                <a:gd name="T39" fmla="*/ 30 h 120"/>
                <a:gd name="T40" fmla="*/ 74 w 257"/>
                <a:gd name="T41" fmla="*/ 11 h 120"/>
                <a:gd name="T42" fmla="*/ 92 w 257"/>
                <a:gd name="T43" fmla="*/ 3 h 120"/>
                <a:gd name="T44" fmla="*/ 68 w 257"/>
                <a:gd name="T45" fmla="*/ 0 h 120"/>
                <a:gd name="T46" fmla="*/ 52 w 257"/>
                <a:gd name="T47" fmla="*/ 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57" h="120">
                  <a:moveTo>
                    <a:pt x="52" y="3"/>
                  </a:moveTo>
                  <a:lnTo>
                    <a:pt x="22" y="20"/>
                  </a:lnTo>
                  <a:lnTo>
                    <a:pt x="0" y="52"/>
                  </a:lnTo>
                  <a:lnTo>
                    <a:pt x="8" y="82"/>
                  </a:lnTo>
                  <a:lnTo>
                    <a:pt x="38" y="106"/>
                  </a:lnTo>
                  <a:lnTo>
                    <a:pt x="80" y="119"/>
                  </a:lnTo>
                  <a:lnTo>
                    <a:pt x="126" y="120"/>
                  </a:lnTo>
                  <a:lnTo>
                    <a:pt x="180" y="114"/>
                  </a:lnTo>
                  <a:lnTo>
                    <a:pt x="220" y="93"/>
                  </a:lnTo>
                  <a:lnTo>
                    <a:pt x="257" y="57"/>
                  </a:lnTo>
                  <a:lnTo>
                    <a:pt x="245" y="52"/>
                  </a:lnTo>
                  <a:lnTo>
                    <a:pt x="204" y="89"/>
                  </a:lnTo>
                  <a:lnTo>
                    <a:pt x="161" y="106"/>
                  </a:lnTo>
                  <a:lnTo>
                    <a:pt x="130" y="110"/>
                  </a:lnTo>
                  <a:lnTo>
                    <a:pt x="92" y="110"/>
                  </a:lnTo>
                  <a:lnTo>
                    <a:pt x="68" y="105"/>
                  </a:lnTo>
                  <a:lnTo>
                    <a:pt x="46" y="92"/>
                  </a:lnTo>
                  <a:lnTo>
                    <a:pt x="38" y="74"/>
                  </a:lnTo>
                  <a:lnTo>
                    <a:pt x="34" y="52"/>
                  </a:lnTo>
                  <a:lnTo>
                    <a:pt x="42" y="30"/>
                  </a:lnTo>
                  <a:lnTo>
                    <a:pt x="74" y="11"/>
                  </a:lnTo>
                  <a:lnTo>
                    <a:pt x="92" y="3"/>
                  </a:lnTo>
                  <a:lnTo>
                    <a:pt x="68" y="0"/>
                  </a:lnTo>
                  <a:lnTo>
                    <a:pt x="52" y="3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22" name="Freeform 82"/>
            <p:cNvSpPr>
              <a:spLocks/>
            </p:cNvSpPr>
            <p:nvPr/>
          </p:nvSpPr>
          <p:spPr bwMode="auto">
            <a:xfrm>
              <a:off x="4129" y="3200"/>
              <a:ext cx="118" cy="67"/>
            </a:xfrm>
            <a:custGeom>
              <a:avLst/>
              <a:gdLst>
                <a:gd name="T0" fmla="*/ 17 w 234"/>
                <a:gd name="T1" fmla="*/ 8 h 133"/>
                <a:gd name="T2" fmla="*/ 57 w 234"/>
                <a:gd name="T3" fmla="*/ 10 h 133"/>
                <a:gd name="T4" fmla="*/ 129 w 234"/>
                <a:gd name="T5" fmla="*/ 29 h 133"/>
                <a:gd name="T6" fmla="*/ 179 w 234"/>
                <a:gd name="T7" fmla="*/ 52 h 133"/>
                <a:gd name="T8" fmla="*/ 199 w 234"/>
                <a:gd name="T9" fmla="*/ 79 h 133"/>
                <a:gd name="T10" fmla="*/ 199 w 234"/>
                <a:gd name="T11" fmla="*/ 100 h 133"/>
                <a:gd name="T12" fmla="*/ 179 w 234"/>
                <a:gd name="T13" fmla="*/ 117 h 133"/>
                <a:gd name="T14" fmla="*/ 145 w 234"/>
                <a:gd name="T15" fmla="*/ 123 h 133"/>
                <a:gd name="T16" fmla="*/ 111 w 234"/>
                <a:gd name="T17" fmla="*/ 123 h 133"/>
                <a:gd name="T18" fmla="*/ 72 w 234"/>
                <a:gd name="T19" fmla="*/ 117 h 133"/>
                <a:gd name="T20" fmla="*/ 49 w 234"/>
                <a:gd name="T21" fmla="*/ 109 h 133"/>
                <a:gd name="T22" fmla="*/ 6 w 234"/>
                <a:gd name="T23" fmla="*/ 93 h 133"/>
                <a:gd name="T24" fmla="*/ 0 w 234"/>
                <a:gd name="T25" fmla="*/ 104 h 133"/>
                <a:gd name="T26" fmla="*/ 61 w 234"/>
                <a:gd name="T27" fmla="*/ 128 h 133"/>
                <a:gd name="T28" fmla="*/ 111 w 234"/>
                <a:gd name="T29" fmla="*/ 133 h 133"/>
                <a:gd name="T30" fmla="*/ 161 w 234"/>
                <a:gd name="T31" fmla="*/ 133 h 133"/>
                <a:gd name="T32" fmla="*/ 199 w 234"/>
                <a:gd name="T33" fmla="*/ 126 h 133"/>
                <a:gd name="T34" fmla="*/ 225 w 234"/>
                <a:gd name="T35" fmla="*/ 114 h 133"/>
                <a:gd name="T36" fmla="*/ 234 w 234"/>
                <a:gd name="T37" fmla="*/ 98 h 133"/>
                <a:gd name="T38" fmla="*/ 234 w 234"/>
                <a:gd name="T39" fmla="*/ 79 h 133"/>
                <a:gd name="T40" fmla="*/ 217 w 234"/>
                <a:gd name="T41" fmla="*/ 60 h 133"/>
                <a:gd name="T42" fmla="*/ 196 w 234"/>
                <a:gd name="T43" fmla="*/ 43 h 133"/>
                <a:gd name="T44" fmla="*/ 161 w 234"/>
                <a:gd name="T45" fmla="*/ 26 h 133"/>
                <a:gd name="T46" fmla="*/ 118 w 234"/>
                <a:gd name="T47" fmla="*/ 14 h 133"/>
                <a:gd name="T48" fmla="*/ 80 w 234"/>
                <a:gd name="T49" fmla="*/ 6 h 133"/>
                <a:gd name="T50" fmla="*/ 54 w 234"/>
                <a:gd name="T51" fmla="*/ 2 h 133"/>
                <a:gd name="T52" fmla="*/ 30 w 234"/>
                <a:gd name="T53" fmla="*/ 0 h 133"/>
                <a:gd name="T54" fmla="*/ 17 w 234"/>
                <a:gd name="T55" fmla="*/ 8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34" h="133">
                  <a:moveTo>
                    <a:pt x="17" y="8"/>
                  </a:moveTo>
                  <a:lnTo>
                    <a:pt x="57" y="10"/>
                  </a:lnTo>
                  <a:lnTo>
                    <a:pt x="129" y="29"/>
                  </a:lnTo>
                  <a:lnTo>
                    <a:pt x="179" y="52"/>
                  </a:lnTo>
                  <a:lnTo>
                    <a:pt x="199" y="79"/>
                  </a:lnTo>
                  <a:lnTo>
                    <a:pt x="199" y="100"/>
                  </a:lnTo>
                  <a:lnTo>
                    <a:pt x="179" y="117"/>
                  </a:lnTo>
                  <a:lnTo>
                    <a:pt x="145" y="123"/>
                  </a:lnTo>
                  <a:lnTo>
                    <a:pt x="111" y="123"/>
                  </a:lnTo>
                  <a:lnTo>
                    <a:pt x="72" y="117"/>
                  </a:lnTo>
                  <a:lnTo>
                    <a:pt x="49" y="109"/>
                  </a:lnTo>
                  <a:lnTo>
                    <a:pt x="6" y="93"/>
                  </a:lnTo>
                  <a:lnTo>
                    <a:pt x="0" y="104"/>
                  </a:lnTo>
                  <a:lnTo>
                    <a:pt x="61" y="128"/>
                  </a:lnTo>
                  <a:lnTo>
                    <a:pt x="111" y="133"/>
                  </a:lnTo>
                  <a:lnTo>
                    <a:pt x="161" y="133"/>
                  </a:lnTo>
                  <a:lnTo>
                    <a:pt x="199" y="126"/>
                  </a:lnTo>
                  <a:lnTo>
                    <a:pt x="225" y="114"/>
                  </a:lnTo>
                  <a:lnTo>
                    <a:pt x="234" y="98"/>
                  </a:lnTo>
                  <a:lnTo>
                    <a:pt x="234" y="79"/>
                  </a:lnTo>
                  <a:lnTo>
                    <a:pt x="217" y="60"/>
                  </a:lnTo>
                  <a:lnTo>
                    <a:pt x="196" y="43"/>
                  </a:lnTo>
                  <a:lnTo>
                    <a:pt x="161" y="26"/>
                  </a:lnTo>
                  <a:lnTo>
                    <a:pt x="118" y="14"/>
                  </a:lnTo>
                  <a:lnTo>
                    <a:pt x="80" y="6"/>
                  </a:lnTo>
                  <a:lnTo>
                    <a:pt x="54" y="2"/>
                  </a:lnTo>
                  <a:lnTo>
                    <a:pt x="30" y="0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23" name="Freeform 83"/>
            <p:cNvSpPr>
              <a:spLocks/>
            </p:cNvSpPr>
            <p:nvPr/>
          </p:nvSpPr>
          <p:spPr bwMode="auto">
            <a:xfrm>
              <a:off x="3950" y="3300"/>
              <a:ext cx="295" cy="45"/>
            </a:xfrm>
            <a:custGeom>
              <a:avLst/>
              <a:gdLst>
                <a:gd name="T0" fmla="*/ 61 w 591"/>
                <a:gd name="T1" fmla="*/ 0 h 89"/>
                <a:gd name="T2" fmla="*/ 13 w 591"/>
                <a:gd name="T3" fmla="*/ 23 h 89"/>
                <a:gd name="T4" fmla="*/ 0 w 591"/>
                <a:gd name="T5" fmla="*/ 48 h 89"/>
                <a:gd name="T6" fmla="*/ 57 w 591"/>
                <a:gd name="T7" fmla="*/ 89 h 89"/>
                <a:gd name="T8" fmla="*/ 81 w 591"/>
                <a:gd name="T9" fmla="*/ 83 h 89"/>
                <a:gd name="T10" fmla="*/ 63 w 591"/>
                <a:gd name="T11" fmla="*/ 67 h 89"/>
                <a:gd name="T12" fmla="*/ 61 w 591"/>
                <a:gd name="T13" fmla="*/ 51 h 89"/>
                <a:gd name="T14" fmla="*/ 96 w 591"/>
                <a:gd name="T15" fmla="*/ 40 h 89"/>
                <a:gd name="T16" fmla="*/ 140 w 591"/>
                <a:gd name="T17" fmla="*/ 40 h 89"/>
                <a:gd name="T18" fmla="*/ 161 w 591"/>
                <a:gd name="T19" fmla="*/ 49 h 89"/>
                <a:gd name="T20" fmla="*/ 187 w 591"/>
                <a:gd name="T21" fmla="*/ 67 h 89"/>
                <a:gd name="T22" fmla="*/ 223 w 591"/>
                <a:gd name="T23" fmla="*/ 72 h 89"/>
                <a:gd name="T24" fmla="*/ 268 w 591"/>
                <a:gd name="T25" fmla="*/ 70 h 89"/>
                <a:gd name="T26" fmla="*/ 319 w 591"/>
                <a:gd name="T27" fmla="*/ 57 h 89"/>
                <a:gd name="T28" fmla="*/ 357 w 591"/>
                <a:gd name="T29" fmla="*/ 54 h 89"/>
                <a:gd name="T30" fmla="*/ 386 w 591"/>
                <a:gd name="T31" fmla="*/ 54 h 89"/>
                <a:gd name="T32" fmla="*/ 417 w 591"/>
                <a:gd name="T33" fmla="*/ 56 h 89"/>
                <a:gd name="T34" fmla="*/ 464 w 591"/>
                <a:gd name="T35" fmla="*/ 61 h 89"/>
                <a:gd name="T36" fmla="*/ 506 w 591"/>
                <a:gd name="T37" fmla="*/ 61 h 89"/>
                <a:gd name="T38" fmla="*/ 539 w 591"/>
                <a:gd name="T39" fmla="*/ 54 h 89"/>
                <a:gd name="T40" fmla="*/ 568 w 591"/>
                <a:gd name="T41" fmla="*/ 60 h 89"/>
                <a:gd name="T42" fmla="*/ 591 w 591"/>
                <a:gd name="T43" fmla="*/ 51 h 89"/>
                <a:gd name="T44" fmla="*/ 536 w 591"/>
                <a:gd name="T45" fmla="*/ 34 h 89"/>
                <a:gd name="T46" fmla="*/ 509 w 591"/>
                <a:gd name="T47" fmla="*/ 40 h 89"/>
                <a:gd name="T48" fmla="*/ 518 w 591"/>
                <a:gd name="T49" fmla="*/ 49 h 89"/>
                <a:gd name="T50" fmla="*/ 493 w 591"/>
                <a:gd name="T51" fmla="*/ 53 h 89"/>
                <a:gd name="T52" fmla="*/ 468 w 591"/>
                <a:gd name="T53" fmla="*/ 53 h 89"/>
                <a:gd name="T54" fmla="*/ 417 w 591"/>
                <a:gd name="T55" fmla="*/ 48 h 89"/>
                <a:gd name="T56" fmla="*/ 372 w 591"/>
                <a:gd name="T57" fmla="*/ 46 h 89"/>
                <a:gd name="T58" fmla="*/ 331 w 591"/>
                <a:gd name="T59" fmla="*/ 48 h 89"/>
                <a:gd name="T60" fmla="*/ 272 w 591"/>
                <a:gd name="T61" fmla="*/ 57 h 89"/>
                <a:gd name="T62" fmla="*/ 237 w 591"/>
                <a:gd name="T63" fmla="*/ 57 h 89"/>
                <a:gd name="T64" fmla="*/ 215 w 591"/>
                <a:gd name="T65" fmla="*/ 53 h 89"/>
                <a:gd name="T66" fmla="*/ 187 w 591"/>
                <a:gd name="T67" fmla="*/ 37 h 89"/>
                <a:gd name="T68" fmla="*/ 156 w 591"/>
                <a:gd name="T69" fmla="*/ 25 h 89"/>
                <a:gd name="T70" fmla="*/ 121 w 591"/>
                <a:gd name="T71" fmla="*/ 23 h 89"/>
                <a:gd name="T72" fmla="*/ 87 w 591"/>
                <a:gd name="T73" fmla="*/ 27 h 89"/>
                <a:gd name="T74" fmla="*/ 49 w 591"/>
                <a:gd name="T75" fmla="*/ 35 h 89"/>
                <a:gd name="T76" fmla="*/ 49 w 591"/>
                <a:gd name="T77" fmla="*/ 21 h 89"/>
                <a:gd name="T78" fmla="*/ 77 w 591"/>
                <a:gd name="T79" fmla="*/ 0 h 89"/>
                <a:gd name="T80" fmla="*/ 61 w 591"/>
                <a:gd name="T8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91" h="89">
                  <a:moveTo>
                    <a:pt x="61" y="0"/>
                  </a:moveTo>
                  <a:lnTo>
                    <a:pt x="13" y="23"/>
                  </a:lnTo>
                  <a:lnTo>
                    <a:pt x="0" y="48"/>
                  </a:lnTo>
                  <a:lnTo>
                    <a:pt x="57" y="89"/>
                  </a:lnTo>
                  <a:lnTo>
                    <a:pt x="81" y="83"/>
                  </a:lnTo>
                  <a:lnTo>
                    <a:pt x="63" y="67"/>
                  </a:lnTo>
                  <a:lnTo>
                    <a:pt x="61" y="51"/>
                  </a:lnTo>
                  <a:lnTo>
                    <a:pt x="96" y="40"/>
                  </a:lnTo>
                  <a:lnTo>
                    <a:pt x="140" y="40"/>
                  </a:lnTo>
                  <a:lnTo>
                    <a:pt x="161" y="49"/>
                  </a:lnTo>
                  <a:lnTo>
                    <a:pt x="187" y="67"/>
                  </a:lnTo>
                  <a:lnTo>
                    <a:pt x="223" y="72"/>
                  </a:lnTo>
                  <a:lnTo>
                    <a:pt x="268" y="70"/>
                  </a:lnTo>
                  <a:lnTo>
                    <a:pt x="319" y="57"/>
                  </a:lnTo>
                  <a:lnTo>
                    <a:pt x="357" y="54"/>
                  </a:lnTo>
                  <a:lnTo>
                    <a:pt x="386" y="54"/>
                  </a:lnTo>
                  <a:lnTo>
                    <a:pt x="417" y="56"/>
                  </a:lnTo>
                  <a:lnTo>
                    <a:pt x="464" y="61"/>
                  </a:lnTo>
                  <a:lnTo>
                    <a:pt x="506" y="61"/>
                  </a:lnTo>
                  <a:lnTo>
                    <a:pt x="539" y="54"/>
                  </a:lnTo>
                  <a:lnTo>
                    <a:pt x="568" y="60"/>
                  </a:lnTo>
                  <a:lnTo>
                    <a:pt x="591" y="51"/>
                  </a:lnTo>
                  <a:lnTo>
                    <a:pt x="536" y="34"/>
                  </a:lnTo>
                  <a:lnTo>
                    <a:pt x="509" y="40"/>
                  </a:lnTo>
                  <a:lnTo>
                    <a:pt x="518" y="49"/>
                  </a:lnTo>
                  <a:lnTo>
                    <a:pt x="493" y="53"/>
                  </a:lnTo>
                  <a:lnTo>
                    <a:pt x="468" y="53"/>
                  </a:lnTo>
                  <a:lnTo>
                    <a:pt x="417" y="48"/>
                  </a:lnTo>
                  <a:lnTo>
                    <a:pt x="372" y="46"/>
                  </a:lnTo>
                  <a:lnTo>
                    <a:pt x="331" y="48"/>
                  </a:lnTo>
                  <a:lnTo>
                    <a:pt x="272" y="57"/>
                  </a:lnTo>
                  <a:lnTo>
                    <a:pt x="237" y="57"/>
                  </a:lnTo>
                  <a:lnTo>
                    <a:pt x="215" y="53"/>
                  </a:lnTo>
                  <a:lnTo>
                    <a:pt x="187" y="37"/>
                  </a:lnTo>
                  <a:lnTo>
                    <a:pt x="156" y="25"/>
                  </a:lnTo>
                  <a:lnTo>
                    <a:pt x="121" y="23"/>
                  </a:lnTo>
                  <a:lnTo>
                    <a:pt x="87" y="27"/>
                  </a:lnTo>
                  <a:lnTo>
                    <a:pt x="49" y="35"/>
                  </a:lnTo>
                  <a:lnTo>
                    <a:pt x="49" y="21"/>
                  </a:lnTo>
                  <a:lnTo>
                    <a:pt x="77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24" name="Freeform 84"/>
            <p:cNvSpPr>
              <a:spLocks/>
            </p:cNvSpPr>
            <p:nvPr/>
          </p:nvSpPr>
          <p:spPr bwMode="auto">
            <a:xfrm>
              <a:off x="4072" y="3347"/>
              <a:ext cx="71" cy="9"/>
            </a:xfrm>
            <a:custGeom>
              <a:avLst/>
              <a:gdLst>
                <a:gd name="T0" fmla="*/ 0 w 141"/>
                <a:gd name="T1" fmla="*/ 6 h 17"/>
                <a:gd name="T2" fmla="*/ 42 w 141"/>
                <a:gd name="T3" fmla="*/ 8 h 17"/>
                <a:gd name="T4" fmla="*/ 90 w 141"/>
                <a:gd name="T5" fmla="*/ 6 h 17"/>
                <a:gd name="T6" fmla="*/ 121 w 141"/>
                <a:gd name="T7" fmla="*/ 0 h 17"/>
                <a:gd name="T8" fmla="*/ 141 w 141"/>
                <a:gd name="T9" fmla="*/ 8 h 17"/>
                <a:gd name="T10" fmla="*/ 108 w 141"/>
                <a:gd name="T11" fmla="*/ 14 h 17"/>
                <a:gd name="T12" fmla="*/ 62 w 141"/>
                <a:gd name="T13" fmla="*/ 17 h 17"/>
                <a:gd name="T14" fmla="*/ 23 w 141"/>
                <a:gd name="T15" fmla="*/ 16 h 17"/>
                <a:gd name="T16" fmla="*/ 0 w 141"/>
                <a:gd name="T17" fmla="*/ 13 h 17"/>
                <a:gd name="T18" fmla="*/ 0 w 141"/>
                <a:gd name="T19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1" h="17">
                  <a:moveTo>
                    <a:pt x="0" y="6"/>
                  </a:moveTo>
                  <a:lnTo>
                    <a:pt x="42" y="8"/>
                  </a:lnTo>
                  <a:lnTo>
                    <a:pt x="90" y="6"/>
                  </a:lnTo>
                  <a:lnTo>
                    <a:pt x="121" y="0"/>
                  </a:lnTo>
                  <a:lnTo>
                    <a:pt x="141" y="8"/>
                  </a:lnTo>
                  <a:lnTo>
                    <a:pt x="108" y="14"/>
                  </a:lnTo>
                  <a:lnTo>
                    <a:pt x="62" y="17"/>
                  </a:lnTo>
                  <a:lnTo>
                    <a:pt x="23" y="16"/>
                  </a:lnTo>
                  <a:lnTo>
                    <a:pt x="0" y="13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71125" name="Group 85"/>
          <p:cNvGrpSpPr>
            <a:grpSpLocks/>
          </p:cNvGrpSpPr>
          <p:nvPr/>
        </p:nvGrpSpPr>
        <p:grpSpPr bwMode="auto">
          <a:xfrm>
            <a:off x="7620000" y="2743200"/>
            <a:ext cx="1289050" cy="896938"/>
            <a:chOff x="3463" y="3081"/>
            <a:chExt cx="344" cy="177"/>
          </a:xfrm>
        </p:grpSpPr>
        <p:sp>
          <p:nvSpPr>
            <p:cNvPr id="471126" name="Freeform 86"/>
            <p:cNvSpPr>
              <a:spLocks/>
            </p:cNvSpPr>
            <p:nvPr/>
          </p:nvSpPr>
          <p:spPr bwMode="auto">
            <a:xfrm>
              <a:off x="3500" y="3117"/>
              <a:ext cx="121" cy="53"/>
            </a:xfrm>
            <a:custGeom>
              <a:avLst/>
              <a:gdLst>
                <a:gd name="T0" fmla="*/ 128 w 243"/>
                <a:gd name="T1" fmla="*/ 0 h 105"/>
                <a:gd name="T2" fmla="*/ 42 w 243"/>
                <a:gd name="T3" fmla="*/ 13 h 105"/>
                <a:gd name="T4" fmla="*/ 5 w 243"/>
                <a:gd name="T5" fmla="*/ 43 h 105"/>
                <a:gd name="T6" fmla="*/ 0 w 243"/>
                <a:gd name="T7" fmla="*/ 72 h 105"/>
                <a:gd name="T8" fmla="*/ 18 w 243"/>
                <a:gd name="T9" fmla="*/ 96 h 105"/>
                <a:gd name="T10" fmla="*/ 55 w 243"/>
                <a:gd name="T11" fmla="*/ 105 h 105"/>
                <a:gd name="T12" fmla="*/ 117 w 243"/>
                <a:gd name="T13" fmla="*/ 104 h 105"/>
                <a:gd name="T14" fmla="*/ 175 w 243"/>
                <a:gd name="T15" fmla="*/ 94 h 105"/>
                <a:gd name="T16" fmla="*/ 216 w 243"/>
                <a:gd name="T17" fmla="*/ 77 h 105"/>
                <a:gd name="T18" fmla="*/ 243 w 243"/>
                <a:gd name="T19" fmla="*/ 53 h 105"/>
                <a:gd name="T20" fmla="*/ 239 w 243"/>
                <a:gd name="T21" fmla="*/ 23 h 105"/>
                <a:gd name="T22" fmla="*/ 196 w 243"/>
                <a:gd name="T23" fmla="*/ 4 h 105"/>
                <a:gd name="T24" fmla="*/ 128 w 243"/>
                <a:gd name="T25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3" h="105">
                  <a:moveTo>
                    <a:pt x="128" y="0"/>
                  </a:moveTo>
                  <a:lnTo>
                    <a:pt x="42" y="13"/>
                  </a:lnTo>
                  <a:lnTo>
                    <a:pt x="5" y="43"/>
                  </a:lnTo>
                  <a:lnTo>
                    <a:pt x="0" y="72"/>
                  </a:lnTo>
                  <a:lnTo>
                    <a:pt x="18" y="96"/>
                  </a:lnTo>
                  <a:lnTo>
                    <a:pt x="55" y="105"/>
                  </a:lnTo>
                  <a:lnTo>
                    <a:pt x="117" y="104"/>
                  </a:lnTo>
                  <a:lnTo>
                    <a:pt x="175" y="94"/>
                  </a:lnTo>
                  <a:lnTo>
                    <a:pt x="216" y="77"/>
                  </a:lnTo>
                  <a:lnTo>
                    <a:pt x="243" y="53"/>
                  </a:lnTo>
                  <a:lnTo>
                    <a:pt x="239" y="23"/>
                  </a:lnTo>
                  <a:lnTo>
                    <a:pt x="196" y="4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27" name="Freeform 87"/>
            <p:cNvSpPr>
              <a:spLocks/>
            </p:cNvSpPr>
            <p:nvPr/>
          </p:nvSpPr>
          <p:spPr bwMode="auto">
            <a:xfrm>
              <a:off x="3653" y="3120"/>
              <a:ext cx="119" cy="49"/>
            </a:xfrm>
            <a:custGeom>
              <a:avLst/>
              <a:gdLst>
                <a:gd name="T0" fmla="*/ 48 w 237"/>
                <a:gd name="T1" fmla="*/ 2 h 97"/>
                <a:gd name="T2" fmla="*/ 0 w 237"/>
                <a:gd name="T3" fmla="*/ 20 h 97"/>
                <a:gd name="T4" fmla="*/ 3 w 237"/>
                <a:gd name="T5" fmla="*/ 54 h 97"/>
                <a:gd name="T6" fmla="*/ 50 w 237"/>
                <a:gd name="T7" fmla="*/ 82 h 97"/>
                <a:gd name="T8" fmla="*/ 123 w 237"/>
                <a:gd name="T9" fmla="*/ 97 h 97"/>
                <a:gd name="T10" fmla="*/ 189 w 237"/>
                <a:gd name="T11" fmla="*/ 97 h 97"/>
                <a:gd name="T12" fmla="*/ 225 w 237"/>
                <a:gd name="T13" fmla="*/ 89 h 97"/>
                <a:gd name="T14" fmla="*/ 237 w 237"/>
                <a:gd name="T15" fmla="*/ 62 h 97"/>
                <a:gd name="T16" fmla="*/ 208 w 237"/>
                <a:gd name="T17" fmla="*/ 29 h 97"/>
                <a:gd name="T18" fmla="*/ 166 w 237"/>
                <a:gd name="T19" fmla="*/ 7 h 97"/>
                <a:gd name="T20" fmla="*/ 111 w 237"/>
                <a:gd name="T21" fmla="*/ 0 h 97"/>
                <a:gd name="T22" fmla="*/ 48 w 237"/>
                <a:gd name="T23" fmla="*/ 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7" h="97">
                  <a:moveTo>
                    <a:pt x="48" y="2"/>
                  </a:moveTo>
                  <a:lnTo>
                    <a:pt x="0" y="20"/>
                  </a:lnTo>
                  <a:lnTo>
                    <a:pt x="3" y="54"/>
                  </a:lnTo>
                  <a:lnTo>
                    <a:pt x="50" y="82"/>
                  </a:lnTo>
                  <a:lnTo>
                    <a:pt x="123" y="97"/>
                  </a:lnTo>
                  <a:lnTo>
                    <a:pt x="189" y="97"/>
                  </a:lnTo>
                  <a:lnTo>
                    <a:pt x="225" y="89"/>
                  </a:lnTo>
                  <a:lnTo>
                    <a:pt x="237" y="62"/>
                  </a:lnTo>
                  <a:lnTo>
                    <a:pt x="208" y="29"/>
                  </a:lnTo>
                  <a:lnTo>
                    <a:pt x="166" y="7"/>
                  </a:lnTo>
                  <a:lnTo>
                    <a:pt x="111" y="0"/>
                  </a:lnTo>
                  <a:lnTo>
                    <a:pt x="48" y="2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28" name="Freeform 88"/>
            <p:cNvSpPr>
              <a:spLocks/>
            </p:cNvSpPr>
            <p:nvPr/>
          </p:nvSpPr>
          <p:spPr bwMode="auto">
            <a:xfrm>
              <a:off x="3519" y="3083"/>
              <a:ext cx="79" cy="19"/>
            </a:xfrm>
            <a:custGeom>
              <a:avLst/>
              <a:gdLst>
                <a:gd name="T0" fmla="*/ 9 w 158"/>
                <a:gd name="T1" fmla="*/ 39 h 39"/>
                <a:gd name="T2" fmla="*/ 0 w 158"/>
                <a:gd name="T3" fmla="*/ 32 h 39"/>
                <a:gd name="T4" fmla="*/ 23 w 158"/>
                <a:gd name="T5" fmla="*/ 25 h 39"/>
                <a:gd name="T6" fmla="*/ 9 w 158"/>
                <a:gd name="T7" fmla="*/ 19 h 39"/>
                <a:gd name="T8" fmla="*/ 143 w 158"/>
                <a:gd name="T9" fmla="*/ 0 h 39"/>
                <a:gd name="T10" fmla="*/ 158 w 158"/>
                <a:gd name="T11" fmla="*/ 5 h 39"/>
                <a:gd name="T12" fmla="*/ 32 w 158"/>
                <a:gd name="T13" fmla="*/ 39 h 39"/>
                <a:gd name="T14" fmla="*/ 9 w 158"/>
                <a:gd name="T1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8" h="39">
                  <a:moveTo>
                    <a:pt x="9" y="39"/>
                  </a:moveTo>
                  <a:lnTo>
                    <a:pt x="0" y="32"/>
                  </a:lnTo>
                  <a:lnTo>
                    <a:pt x="23" y="25"/>
                  </a:lnTo>
                  <a:lnTo>
                    <a:pt x="9" y="19"/>
                  </a:lnTo>
                  <a:lnTo>
                    <a:pt x="143" y="0"/>
                  </a:lnTo>
                  <a:lnTo>
                    <a:pt x="158" y="5"/>
                  </a:lnTo>
                  <a:lnTo>
                    <a:pt x="32" y="39"/>
                  </a:lnTo>
                  <a:lnTo>
                    <a:pt x="9" y="39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29" name="Freeform 89"/>
            <p:cNvSpPr>
              <a:spLocks/>
            </p:cNvSpPr>
            <p:nvPr/>
          </p:nvSpPr>
          <p:spPr bwMode="auto">
            <a:xfrm>
              <a:off x="3644" y="3081"/>
              <a:ext cx="72" cy="18"/>
            </a:xfrm>
            <a:custGeom>
              <a:avLst/>
              <a:gdLst>
                <a:gd name="T0" fmla="*/ 0 w 144"/>
                <a:gd name="T1" fmla="*/ 5 h 36"/>
                <a:gd name="T2" fmla="*/ 50 w 144"/>
                <a:gd name="T3" fmla="*/ 27 h 36"/>
                <a:gd name="T4" fmla="*/ 129 w 144"/>
                <a:gd name="T5" fmla="*/ 36 h 36"/>
                <a:gd name="T6" fmla="*/ 144 w 144"/>
                <a:gd name="T7" fmla="*/ 32 h 36"/>
                <a:gd name="T8" fmla="*/ 107 w 144"/>
                <a:gd name="T9" fmla="*/ 16 h 36"/>
                <a:gd name="T10" fmla="*/ 16 w 144"/>
                <a:gd name="T11" fmla="*/ 0 h 36"/>
                <a:gd name="T12" fmla="*/ 0 w 144"/>
                <a:gd name="T13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36">
                  <a:moveTo>
                    <a:pt x="0" y="5"/>
                  </a:moveTo>
                  <a:lnTo>
                    <a:pt x="50" y="27"/>
                  </a:lnTo>
                  <a:lnTo>
                    <a:pt x="129" y="36"/>
                  </a:lnTo>
                  <a:lnTo>
                    <a:pt x="144" y="32"/>
                  </a:lnTo>
                  <a:lnTo>
                    <a:pt x="107" y="16"/>
                  </a:lnTo>
                  <a:lnTo>
                    <a:pt x="16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30" name="Freeform 90"/>
            <p:cNvSpPr>
              <a:spLocks/>
            </p:cNvSpPr>
            <p:nvPr/>
          </p:nvSpPr>
          <p:spPr bwMode="auto">
            <a:xfrm>
              <a:off x="3484" y="3115"/>
              <a:ext cx="297" cy="94"/>
            </a:xfrm>
            <a:custGeom>
              <a:avLst/>
              <a:gdLst>
                <a:gd name="T0" fmla="*/ 31 w 595"/>
                <a:gd name="T1" fmla="*/ 76 h 189"/>
                <a:gd name="T2" fmla="*/ 87 w 595"/>
                <a:gd name="T3" fmla="*/ 22 h 189"/>
                <a:gd name="T4" fmla="*/ 170 w 595"/>
                <a:gd name="T5" fmla="*/ 12 h 189"/>
                <a:gd name="T6" fmla="*/ 205 w 595"/>
                <a:gd name="T7" fmla="*/ 12 h 189"/>
                <a:gd name="T8" fmla="*/ 243 w 595"/>
                <a:gd name="T9" fmla="*/ 24 h 189"/>
                <a:gd name="T10" fmla="*/ 257 w 595"/>
                <a:gd name="T11" fmla="*/ 59 h 189"/>
                <a:gd name="T12" fmla="*/ 186 w 595"/>
                <a:gd name="T13" fmla="*/ 116 h 189"/>
                <a:gd name="T14" fmla="*/ 186 w 595"/>
                <a:gd name="T15" fmla="*/ 145 h 189"/>
                <a:gd name="T16" fmla="*/ 210 w 595"/>
                <a:gd name="T17" fmla="*/ 170 h 189"/>
                <a:gd name="T18" fmla="*/ 251 w 595"/>
                <a:gd name="T19" fmla="*/ 183 h 189"/>
                <a:gd name="T20" fmla="*/ 305 w 595"/>
                <a:gd name="T21" fmla="*/ 189 h 189"/>
                <a:gd name="T22" fmla="*/ 352 w 595"/>
                <a:gd name="T23" fmla="*/ 188 h 189"/>
                <a:gd name="T24" fmla="*/ 408 w 595"/>
                <a:gd name="T25" fmla="*/ 181 h 189"/>
                <a:gd name="T26" fmla="*/ 439 w 595"/>
                <a:gd name="T27" fmla="*/ 165 h 189"/>
                <a:gd name="T28" fmla="*/ 439 w 595"/>
                <a:gd name="T29" fmla="*/ 137 h 189"/>
                <a:gd name="T30" fmla="*/ 396 w 595"/>
                <a:gd name="T31" fmla="*/ 94 h 189"/>
                <a:gd name="T32" fmla="*/ 361 w 595"/>
                <a:gd name="T33" fmla="*/ 63 h 189"/>
                <a:gd name="T34" fmla="*/ 358 w 595"/>
                <a:gd name="T35" fmla="*/ 38 h 189"/>
                <a:gd name="T36" fmla="*/ 369 w 595"/>
                <a:gd name="T37" fmla="*/ 24 h 189"/>
                <a:gd name="T38" fmla="*/ 402 w 595"/>
                <a:gd name="T39" fmla="*/ 16 h 189"/>
                <a:gd name="T40" fmla="*/ 443 w 595"/>
                <a:gd name="T41" fmla="*/ 16 h 189"/>
                <a:gd name="T42" fmla="*/ 485 w 595"/>
                <a:gd name="T43" fmla="*/ 20 h 189"/>
                <a:gd name="T44" fmla="*/ 522 w 595"/>
                <a:gd name="T45" fmla="*/ 38 h 189"/>
                <a:gd name="T46" fmla="*/ 549 w 595"/>
                <a:gd name="T47" fmla="*/ 69 h 189"/>
                <a:gd name="T48" fmla="*/ 551 w 595"/>
                <a:gd name="T49" fmla="*/ 84 h 189"/>
                <a:gd name="T50" fmla="*/ 595 w 595"/>
                <a:gd name="T51" fmla="*/ 77 h 189"/>
                <a:gd name="T52" fmla="*/ 587 w 595"/>
                <a:gd name="T53" fmla="*/ 51 h 189"/>
                <a:gd name="T54" fmla="*/ 549 w 595"/>
                <a:gd name="T55" fmla="*/ 22 h 189"/>
                <a:gd name="T56" fmla="*/ 504 w 595"/>
                <a:gd name="T57" fmla="*/ 6 h 189"/>
                <a:gd name="T58" fmla="*/ 454 w 595"/>
                <a:gd name="T59" fmla="*/ 4 h 189"/>
                <a:gd name="T60" fmla="*/ 402 w 595"/>
                <a:gd name="T61" fmla="*/ 4 h 189"/>
                <a:gd name="T62" fmla="*/ 358 w 595"/>
                <a:gd name="T63" fmla="*/ 12 h 189"/>
                <a:gd name="T64" fmla="*/ 330 w 595"/>
                <a:gd name="T65" fmla="*/ 24 h 189"/>
                <a:gd name="T66" fmla="*/ 318 w 595"/>
                <a:gd name="T67" fmla="*/ 41 h 189"/>
                <a:gd name="T68" fmla="*/ 318 w 595"/>
                <a:gd name="T69" fmla="*/ 66 h 189"/>
                <a:gd name="T70" fmla="*/ 342 w 595"/>
                <a:gd name="T71" fmla="*/ 88 h 189"/>
                <a:gd name="T72" fmla="*/ 388 w 595"/>
                <a:gd name="T73" fmla="*/ 117 h 189"/>
                <a:gd name="T74" fmla="*/ 402 w 595"/>
                <a:gd name="T75" fmla="*/ 145 h 189"/>
                <a:gd name="T76" fmla="*/ 390 w 595"/>
                <a:gd name="T77" fmla="*/ 166 h 189"/>
                <a:gd name="T78" fmla="*/ 350 w 595"/>
                <a:gd name="T79" fmla="*/ 177 h 189"/>
                <a:gd name="T80" fmla="*/ 300 w 595"/>
                <a:gd name="T81" fmla="*/ 177 h 189"/>
                <a:gd name="T82" fmla="*/ 251 w 595"/>
                <a:gd name="T83" fmla="*/ 165 h 189"/>
                <a:gd name="T84" fmla="*/ 224 w 595"/>
                <a:gd name="T85" fmla="*/ 145 h 189"/>
                <a:gd name="T86" fmla="*/ 220 w 595"/>
                <a:gd name="T87" fmla="*/ 119 h 189"/>
                <a:gd name="T88" fmla="*/ 247 w 595"/>
                <a:gd name="T89" fmla="*/ 91 h 189"/>
                <a:gd name="T90" fmla="*/ 281 w 595"/>
                <a:gd name="T91" fmla="*/ 69 h 189"/>
                <a:gd name="T92" fmla="*/ 292 w 595"/>
                <a:gd name="T93" fmla="*/ 48 h 189"/>
                <a:gd name="T94" fmla="*/ 281 w 595"/>
                <a:gd name="T95" fmla="*/ 22 h 189"/>
                <a:gd name="T96" fmla="*/ 235 w 595"/>
                <a:gd name="T97" fmla="*/ 4 h 189"/>
                <a:gd name="T98" fmla="*/ 178 w 595"/>
                <a:gd name="T99" fmla="*/ 0 h 189"/>
                <a:gd name="T100" fmla="*/ 107 w 595"/>
                <a:gd name="T101" fmla="*/ 2 h 189"/>
                <a:gd name="T102" fmla="*/ 61 w 595"/>
                <a:gd name="T103" fmla="*/ 15 h 189"/>
                <a:gd name="T104" fmla="*/ 19 w 595"/>
                <a:gd name="T105" fmla="*/ 35 h 189"/>
                <a:gd name="T106" fmla="*/ 0 w 595"/>
                <a:gd name="T107" fmla="*/ 57 h 189"/>
                <a:gd name="T108" fmla="*/ 0 w 595"/>
                <a:gd name="T109" fmla="*/ 74 h 189"/>
                <a:gd name="T110" fmla="*/ 31 w 595"/>
                <a:gd name="T111" fmla="*/ 7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95" h="189">
                  <a:moveTo>
                    <a:pt x="31" y="76"/>
                  </a:moveTo>
                  <a:lnTo>
                    <a:pt x="87" y="22"/>
                  </a:lnTo>
                  <a:lnTo>
                    <a:pt x="170" y="12"/>
                  </a:lnTo>
                  <a:lnTo>
                    <a:pt x="205" y="12"/>
                  </a:lnTo>
                  <a:lnTo>
                    <a:pt x="243" y="24"/>
                  </a:lnTo>
                  <a:lnTo>
                    <a:pt x="257" y="59"/>
                  </a:lnTo>
                  <a:lnTo>
                    <a:pt x="186" y="116"/>
                  </a:lnTo>
                  <a:lnTo>
                    <a:pt x="186" y="145"/>
                  </a:lnTo>
                  <a:lnTo>
                    <a:pt x="210" y="170"/>
                  </a:lnTo>
                  <a:lnTo>
                    <a:pt x="251" y="183"/>
                  </a:lnTo>
                  <a:lnTo>
                    <a:pt x="305" y="189"/>
                  </a:lnTo>
                  <a:lnTo>
                    <a:pt x="352" y="188"/>
                  </a:lnTo>
                  <a:lnTo>
                    <a:pt x="408" y="181"/>
                  </a:lnTo>
                  <a:lnTo>
                    <a:pt x="439" y="165"/>
                  </a:lnTo>
                  <a:lnTo>
                    <a:pt x="439" y="137"/>
                  </a:lnTo>
                  <a:lnTo>
                    <a:pt x="396" y="94"/>
                  </a:lnTo>
                  <a:lnTo>
                    <a:pt x="361" y="63"/>
                  </a:lnTo>
                  <a:lnTo>
                    <a:pt x="358" y="38"/>
                  </a:lnTo>
                  <a:lnTo>
                    <a:pt x="369" y="24"/>
                  </a:lnTo>
                  <a:lnTo>
                    <a:pt x="402" y="16"/>
                  </a:lnTo>
                  <a:lnTo>
                    <a:pt x="443" y="16"/>
                  </a:lnTo>
                  <a:lnTo>
                    <a:pt x="485" y="20"/>
                  </a:lnTo>
                  <a:lnTo>
                    <a:pt x="522" y="38"/>
                  </a:lnTo>
                  <a:lnTo>
                    <a:pt x="549" y="69"/>
                  </a:lnTo>
                  <a:lnTo>
                    <a:pt x="551" y="84"/>
                  </a:lnTo>
                  <a:lnTo>
                    <a:pt x="595" y="77"/>
                  </a:lnTo>
                  <a:lnTo>
                    <a:pt x="587" y="51"/>
                  </a:lnTo>
                  <a:lnTo>
                    <a:pt x="549" y="22"/>
                  </a:lnTo>
                  <a:lnTo>
                    <a:pt x="504" y="6"/>
                  </a:lnTo>
                  <a:lnTo>
                    <a:pt x="454" y="4"/>
                  </a:lnTo>
                  <a:lnTo>
                    <a:pt x="402" y="4"/>
                  </a:lnTo>
                  <a:lnTo>
                    <a:pt x="358" y="12"/>
                  </a:lnTo>
                  <a:lnTo>
                    <a:pt x="330" y="24"/>
                  </a:lnTo>
                  <a:lnTo>
                    <a:pt x="318" y="41"/>
                  </a:lnTo>
                  <a:lnTo>
                    <a:pt x="318" y="66"/>
                  </a:lnTo>
                  <a:lnTo>
                    <a:pt x="342" y="88"/>
                  </a:lnTo>
                  <a:lnTo>
                    <a:pt x="388" y="117"/>
                  </a:lnTo>
                  <a:lnTo>
                    <a:pt x="402" y="145"/>
                  </a:lnTo>
                  <a:lnTo>
                    <a:pt x="390" y="166"/>
                  </a:lnTo>
                  <a:lnTo>
                    <a:pt x="350" y="177"/>
                  </a:lnTo>
                  <a:lnTo>
                    <a:pt x="300" y="177"/>
                  </a:lnTo>
                  <a:lnTo>
                    <a:pt x="251" y="165"/>
                  </a:lnTo>
                  <a:lnTo>
                    <a:pt x="224" y="145"/>
                  </a:lnTo>
                  <a:lnTo>
                    <a:pt x="220" y="119"/>
                  </a:lnTo>
                  <a:lnTo>
                    <a:pt x="247" y="91"/>
                  </a:lnTo>
                  <a:lnTo>
                    <a:pt x="281" y="69"/>
                  </a:lnTo>
                  <a:lnTo>
                    <a:pt x="292" y="48"/>
                  </a:lnTo>
                  <a:lnTo>
                    <a:pt x="281" y="22"/>
                  </a:lnTo>
                  <a:lnTo>
                    <a:pt x="235" y="4"/>
                  </a:lnTo>
                  <a:lnTo>
                    <a:pt x="178" y="0"/>
                  </a:lnTo>
                  <a:lnTo>
                    <a:pt x="107" y="2"/>
                  </a:lnTo>
                  <a:lnTo>
                    <a:pt x="61" y="15"/>
                  </a:lnTo>
                  <a:lnTo>
                    <a:pt x="19" y="35"/>
                  </a:lnTo>
                  <a:lnTo>
                    <a:pt x="0" y="57"/>
                  </a:lnTo>
                  <a:lnTo>
                    <a:pt x="0" y="74"/>
                  </a:lnTo>
                  <a:lnTo>
                    <a:pt x="31" y="76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31" name="Freeform 91"/>
            <p:cNvSpPr>
              <a:spLocks/>
            </p:cNvSpPr>
            <p:nvPr/>
          </p:nvSpPr>
          <p:spPr bwMode="auto">
            <a:xfrm>
              <a:off x="3482" y="3146"/>
              <a:ext cx="130" cy="28"/>
            </a:xfrm>
            <a:custGeom>
              <a:avLst/>
              <a:gdLst>
                <a:gd name="T0" fmla="*/ 49 w 261"/>
                <a:gd name="T1" fmla="*/ 0 h 56"/>
                <a:gd name="T2" fmla="*/ 49 w 261"/>
                <a:gd name="T3" fmla="*/ 17 h 56"/>
                <a:gd name="T4" fmla="*/ 80 w 261"/>
                <a:gd name="T5" fmla="*/ 38 h 56"/>
                <a:gd name="T6" fmla="*/ 122 w 261"/>
                <a:gd name="T7" fmla="*/ 42 h 56"/>
                <a:gd name="T8" fmla="*/ 164 w 261"/>
                <a:gd name="T9" fmla="*/ 41 h 56"/>
                <a:gd name="T10" fmla="*/ 209 w 261"/>
                <a:gd name="T11" fmla="*/ 30 h 56"/>
                <a:gd name="T12" fmla="*/ 255 w 261"/>
                <a:gd name="T13" fmla="*/ 11 h 56"/>
                <a:gd name="T14" fmla="*/ 261 w 261"/>
                <a:gd name="T15" fmla="*/ 20 h 56"/>
                <a:gd name="T16" fmla="*/ 209 w 261"/>
                <a:gd name="T17" fmla="*/ 43 h 56"/>
                <a:gd name="T18" fmla="*/ 160 w 261"/>
                <a:gd name="T19" fmla="*/ 54 h 56"/>
                <a:gd name="T20" fmla="*/ 114 w 261"/>
                <a:gd name="T21" fmla="*/ 56 h 56"/>
                <a:gd name="T22" fmla="*/ 68 w 261"/>
                <a:gd name="T23" fmla="*/ 53 h 56"/>
                <a:gd name="T24" fmla="*/ 39 w 261"/>
                <a:gd name="T25" fmla="*/ 43 h 56"/>
                <a:gd name="T26" fmla="*/ 15 w 261"/>
                <a:gd name="T27" fmla="*/ 32 h 56"/>
                <a:gd name="T28" fmla="*/ 4 w 261"/>
                <a:gd name="T29" fmla="*/ 18 h 56"/>
                <a:gd name="T30" fmla="*/ 0 w 261"/>
                <a:gd name="T31" fmla="*/ 3 h 56"/>
                <a:gd name="T32" fmla="*/ 49 w 261"/>
                <a:gd name="T3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1" h="56">
                  <a:moveTo>
                    <a:pt x="49" y="0"/>
                  </a:moveTo>
                  <a:lnTo>
                    <a:pt x="49" y="17"/>
                  </a:lnTo>
                  <a:lnTo>
                    <a:pt x="80" y="38"/>
                  </a:lnTo>
                  <a:lnTo>
                    <a:pt x="122" y="42"/>
                  </a:lnTo>
                  <a:lnTo>
                    <a:pt x="164" y="41"/>
                  </a:lnTo>
                  <a:lnTo>
                    <a:pt x="209" y="30"/>
                  </a:lnTo>
                  <a:lnTo>
                    <a:pt x="255" y="11"/>
                  </a:lnTo>
                  <a:lnTo>
                    <a:pt x="261" y="20"/>
                  </a:lnTo>
                  <a:lnTo>
                    <a:pt x="209" y="43"/>
                  </a:lnTo>
                  <a:lnTo>
                    <a:pt x="160" y="54"/>
                  </a:lnTo>
                  <a:lnTo>
                    <a:pt x="114" y="56"/>
                  </a:lnTo>
                  <a:lnTo>
                    <a:pt x="68" y="53"/>
                  </a:lnTo>
                  <a:lnTo>
                    <a:pt x="39" y="43"/>
                  </a:lnTo>
                  <a:lnTo>
                    <a:pt x="15" y="32"/>
                  </a:lnTo>
                  <a:lnTo>
                    <a:pt x="4" y="18"/>
                  </a:lnTo>
                  <a:lnTo>
                    <a:pt x="0" y="3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32" name="Freeform 92"/>
            <p:cNvSpPr>
              <a:spLocks/>
            </p:cNvSpPr>
            <p:nvPr/>
          </p:nvSpPr>
          <p:spPr bwMode="auto">
            <a:xfrm>
              <a:off x="3670" y="3152"/>
              <a:ext cx="111" cy="20"/>
            </a:xfrm>
            <a:custGeom>
              <a:avLst/>
              <a:gdLst>
                <a:gd name="T0" fmla="*/ 0 w 223"/>
                <a:gd name="T1" fmla="*/ 0 h 41"/>
                <a:gd name="T2" fmla="*/ 49 w 223"/>
                <a:gd name="T3" fmla="*/ 20 h 41"/>
                <a:gd name="T4" fmla="*/ 102 w 223"/>
                <a:gd name="T5" fmla="*/ 28 h 41"/>
                <a:gd name="T6" fmla="*/ 142 w 223"/>
                <a:gd name="T7" fmla="*/ 28 h 41"/>
                <a:gd name="T8" fmla="*/ 173 w 223"/>
                <a:gd name="T9" fmla="*/ 21 h 41"/>
                <a:gd name="T10" fmla="*/ 185 w 223"/>
                <a:gd name="T11" fmla="*/ 7 h 41"/>
                <a:gd name="T12" fmla="*/ 223 w 223"/>
                <a:gd name="T13" fmla="*/ 2 h 41"/>
                <a:gd name="T14" fmla="*/ 223 w 223"/>
                <a:gd name="T15" fmla="*/ 14 h 41"/>
                <a:gd name="T16" fmla="*/ 199 w 223"/>
                <a:gd name="T17" fmla="*/ 30 h 41"/>
                <a:gd name="T18" fmla="*/ 166 w 223"/>
                <a:gd name="T19" fmla="*/ 38 h 41"/>
                <a:gd name="T20" fmla="*/ 102 w 223"/>
                <a:gd name="T21" fmla="*/ 41 h 41"/>
                <a:gd name="T22" fmla="*/ 62 w 223"/>
                <a:gd name="T23" fmla="*/ 36 h 41"/>
                <a:gd name="T24" fmla="*/ 18 w 223"/>
                <a:gd name="T25" fmla="*/ 27 h 41"/>
                <a:gd name="T26" fmla="*/ 0 w 223"/>
                <a:gd name="T2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3" h="41">
                  <a:moveTo>
                    <a:pt x="0" y="0"/>
                  </a:moveTo>
                  <a:lnTo>
                    <a:pt x="49" y="20"/>
                  </a:lnTo>
                  <a:lnTo>
                    <a:pt x="102" y="28"/>
                  </a:lnTo>
                  <a:lnTo>
                    <a:pt x="142" y="28"/>
                  </a:lnTo>
                  <a:lnTo>
                    <a:pt x="173" y="21"/>
                  </a:lnTo>
                  <a:lnTo>
                    <a:pt x="185" y="7"/>
                  </a:lnTo>
                  <a:lnTo>
                    <a:pt x="223" y="2"/>
                  </a:lnTo>
                  <a:lnTo>
                    <a:pt x="223" y="14"/>
                  </a:lnTo>
                  <a:lnTo>
                    <a:pt x="199" y="30"/>
                  </a:lnTo>
                  <a:lnTo>
                    <a:pt x="166" y="38"/>
                  </a:lnTo>
                  <a:lnTo>
                    <a:pt x="102" y="41"/>
                  </a:lnTo>
                  <a:lnTo>
                    <a:pt x="62" y="36"/>
                  </a:lnTo>
                  <a:lnTo>
                    <a:pt x="18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33" name="Freeform 93"/>
            <p:cNvSpPr>
              <a:spLocks/>
            </p:cNvSpPr>
            <p:nvPr/>
          </p:nvSpPr>
          <p:spPr bwMode="auto">
            <a:xfrm>
              <a:off x="3559" y="3137"/>
              <a:ext cx="37" cy="12"/>
            </a:xfrm>
            <a:custGeom>
              <a:avLst/>
              <a:gdLst>
                <a:gd name="T0" fmla="*/ 38 w 72"/>
                <a:gd name="T1" fmla="*/ 0 h 23"/>
                <a:gd name="T2" fmla="*/ 4 w 72"/>
                <a:gd name="T3" fmla="*/ 3 h 23"/>
                <a:gd name="T4" fmla="*/ 0 w 72"/>
                <a:gd name="T5" fmla="*/ 16 h 23"/>
                <a:gd name="T6" fmla="*/ 26 w 72"/>
                <a:gd name="T7" fmla="*/ 23 h 23"/>
                <a:gd name="T8" fmla="*/ 72 w 72"/>
                <a:gd name="T9" fmla="*/ 18 h 23"/>
                <a:gd name="T10" fmla="*/ 72 w 72"/>
                <a:gd name="T11" fmla="*/ 6 h 23"/>
                <a:gd name="T12" fmla="*/ 38 w 72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23">
                  <a:moveTo>
                    <a:pt x="38" y="0"/>
                  </a:moveTo>
                  <a:lnTo>
                    <a:pt x="4" y="3"/>
                  </a:lnTo>
                  <a:lnTo>
                    <a:pt x="0" y="16"/>
                  </a:lnTo>
                  <a:lnTo>
                    <a:pt x="26" y="23"/>
                  </a:lnTo>
                  <a:lnTo>
                    <a:pt x="72" y="18"/>
                  </a:lnTo>
                  <a:lnTo>
                    <a:pt x="72" y="6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34" name="Freeform 94"/>
            <p:cNvSpPr>
              <a:spLocks/>
            </p:cNvSpPr>
            <p:nvPr/>
          </p:nvSpPr>
          <p:spPr bwMode="auto">
            <a:xfrm>
              <a:off x="3685" y="3137"/>
              <a:ext cx="25" cy="10"/>
            </a:xfrm>
            <a:custGeom>
              <a:avLst/>
              <a:gdLst>
                <a:gd name="T0" fmla="*/ 32 w 52"/>
                <a:gd name="T1" fmla="*/ 0 h 20"/>
                <a:gd name="T2" fmla="*/ 4 w 52"/>
                <a:gd name="T3" fmla="*/ 3 h 20"/>
                <a:gd name="T4" fmla="*/ 0 w 52"/>
                <a:gd name="T5" fmla="*/ 12 h 20"/>
                <a:gd name="T6" fmla="*/ 19 w 52"/>
                <a:gd name="T7" fmla="*/ 20 h 20"/>
                <a:gd name="T8" fmla="*/ 52 w 52"/>
                <a:gd name="T9" fmla="*/ 16 h 20"/>
                <a:gd name="T10" fmla="*/ 52 w 52"/>
                <a:gd name="T11" fmla="*/ 8 h 20"/>
                <a:gd name="T12" fmla="*/ 32 w 52"/>
                <a:gd name="T1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20">
                  <a:moveTo>
                    <a:pt x="32" y="0"/>
                  </a:moveTo>
                  <a:lnTo>
                    <a:pt x="4" y="3"/>
                  </a:lnTo>
                  <a:lnTo>
                    <a:pt x="0" y="12"/>
                  </a:lnTo>
                  <a:lnTo>
                    <a:pt x="19" y="20"/>
                  </a:lnTo>
                  <a:lnTo>
                    <a:pt x="52" y="16"/>
                  </a:lnTo>
                  <a:lnTo>
                    <a:pt x="52" y="8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35" name="Freeform 95"/>
            <p:cNvSpPr>
              <a:spLocks/>
            </p:cNvSpPr>
            <p:nvPr/>
          </p:nvSpPr>
          <p:spPr bwMode="auto">
            <a:xfrm>
              <a:off x="3463" y="3187"/>
              <a:ext cx="344" cy="50"/>
            </a:xfrm>
            <a:custGeom>
              <a:avLst/>
              <a:gdLst>
                <a:gd name="T0" fmla="*/ 85 w 687"/>
                <a:gd name="T1" fmla="*/ 1 h 101"/>
                <a:gd name="T2" fmla="*/ 71 w 687"/>
                <a:gd name="T3" fmla="*/ 0 h 101"/>
                <a:gd name="T4" fmla="*/ 18 w 687"/>
                <a:gd name="T5" fmla="*/ 21 h 101"/>
                <a:gd name="T6" fmla="*/ 0 w 687"/>
                <a:gd name="T7" fmla="*/ 55 h 101"/>
                <a:gd name="T8" fmla="*/ 25 w 687"/>
                <a:gd name="T9" fmla="*/ 61 h 101"/>
                <a:gd name="T10" fmla="*/ 51 w 687"/>
                <a:gd name="T11" fmla="*/ 33 h 101"/>
                <a:gd name="T12" fmla="*/ 142 w 687"/>
                <a:gd name="T13" fmla="*/ 72 h 101"/>
                <a:gd name="T14" fmla="*/ 218 w 687"/>
                <a:gd name="T15" fmla="*/ 92 h 101"/>
                <a:gd name="T16" fmla="*/ 325 w 687"/>
                <a:gd name="T17" fmla="*/ 101 h 101"/>
                <a:gd name="T18" fmla="*/ 405 w 687"/>
                <a:gd name="T19" fmla="*/ 101 h 101"/>
                <a:gd name="T20" fmla="*/ 498 w 687"/>
                <a:gd name="T21" fmla="*/ 89 h 101"/>
                <a:gd name="T22" fmla="*/ 558 w 687"/>
                <a:gd name="T23" fmla="*/ 68 h 101"/>
                <a:gd name="T24" fmla="*/ 627 w 687"/>
                <a:gd name="T25" fmla="*/ 35 h 101"/>
                <a:gd name="T26" fmla="*/ 649 w 687"/>
                <a:gd name="T27" fmla="*/ 55 h 101"/>
                <a:gd name="T28" fmla="*/ 687 w 687"/>
                <a:gd name="T29" fmla="*/ 45 h 101"/>
                <a:gd name="T30" fmla="*/ 649 w 687"/>
                <a:gd name="T31" fmla="*/ 19 h 101"/>
                <a:gd name="T32" fmla="*/ 566 w 687"/>
                <a:gd name="T33" fmla="*/ 4 h 101"/>
                <a:gd name="T34" fmla="*/ 558 w 687"/>
                <a:gd name="T35" fmla="*/ 8 h 101"/>
                <a:gd name="T36" fmla="*/ 600 w 687"/>
                <a:gd name="T37" fmla="*/ 28 h 101"/>
                <a:gd name="T38" fmla="*/ 544 w 687"/>
                <a:gd name="T39" fmla="*/ 55 h 101"/>
                <a:gd name="T40" fmla="*/ 479 w 687"/>
                <a:gd name="T41" fmla="*/ 80 h 101"/>
                <a:gd name="T42" fmla="*/ 390 w 687"/>
                <a:gd name="T43" fmla="*/ 90 h 101"/>
                <a:gd name="T44" fmla="*/ 313 w 687"/>
                <a:gd name="T45" fmla="*/ 89 h 101"/>
                <a:gd name="T46" fmla="*/ 226 w 687"/>
                <a:gd name="T47" fmla="*/ 79 h 101"/>
                <a:gd name="T48" fmla="*/ 170 w 687"/>
                <a:gd name="T49" fmla="*/ 64 h 101"/>
                <a:gd name="T50" fmla="*/ 123 w 687"/>
                <a:gd name="T51" fmla="*/ 45 h 101"/>
                <a:gd name="T52" fmla="*/ 75 w 687"/>
                <a:gd name="T53" fmla="*/ 15 h 101"/>
                <a:gd name="T54" fmla="*/ 85 w 687"/>
                <a:gd name="T55" fmla="*/ 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87" h="101">
                  <a:moveTo>
                    <a:pt x="85" y="1"/>
                  </a:moveTo>
                  <a:lnTo>
                    <a:pt x="71" y="0"/>
                  </a:lnTo>
                  <a:lnTo>
                    <a:pt x="18" y="21"/>
                  </a:lnTo>
                  <a:lnTo>
                    <a:pt x="0" y="55"/>
                  </a:lnTo>
                  <a:lnTo>
                    <a:pt x="25" y="61"/>
                  </a:lnTo>
                  <a:lnTo>
                    <a:pt x="51" y="33"/>
                  </a:lnTo>
                  <a:lnTo>
                    <a:pt x="142" y="72"/>
                  </a:lnTo>
                  <a:lnTo>
                    <a:pt x="218" y="92"/>
                  </a:lnTo>
                  <a:lnTo>
                    <a:pt x="325" y="101"/>
                  </a:lnTo>
                  <a:lnTo>
                    <a:pt x="405" y="101"/>
                  </a:lnTo>
                  <a:lnTo>
                    <a:pt x="498" y="89"/>
                  </a:lnTo>
                  <a:lnTo>
                    <a:pt x="558" y="68"/>
                  </a:lnTo>
                  <a:lnTo>
                    <a:pt x="627" y="35"/>
                  </a:lnTo>
                  <a:lnTo>
                    <a:pt x="649" y="55"/>
                  </a:lnTo>
                  <a:lnTo>
                    <a:pt x="687" y="45"/>
                  </a:lnTo>
                  <a:lnTo>
                    <a:pt x="649" y="19"/>
                  </a:lnTo>
                  <a:lnTo>
                    <a:pt x="566" y="4"/>
                  </a:lnTo>
                  <a:lnTo>
                    <a:pt x="558" y="8"/>
                  </a:lnTo>
                  <a:lnTo>
                    <a:pt x="600" y="28"/>
                  </a:lnTo>
                  <a:lnTo>
                    <a:pt x="544" y="55"/>
                  </a:lnTo>
                  <a:lnTo>
                    <a:pt x="479" y="80"/>
                  </a:lnTo>
                  <a:lnTo>
                    <a:pt x="390" y="90"/>
                  </a:lnTo>
                  <a:lnTo>
                    <a:pt x="313" y="89"/>
                  </a:lnTo>
                  <a:lnTo>
                    <a:pt x="226" y="79"/>
                  </a:lnTo>
                  <a:lnTo>
                    <a:pt x="170" y="64"/>
                  </a:lnTo>
                  <a:lnTo>
                    <a:pt x="123" y="45"/>
                  </a:lnTo>
                  <a:lnTo>
                    <a:pt x="75" y="15"/>
                  </a:lnTo>
                  <a:lnTo>
                    <a:pt x="85" y="1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36" name="Freeform 96"/>
            <p:cNvSpPr>
              <a:spLocks/>
            </p:cNvSpPr>
            <p:nvPr/>
          </p:nvSpPr>
          <p:spPr bwMode="auto">
            <a:xfrm>
              <a:off x="3601" y="3248"/>
              <a:ext cx="102" cy="10"/>
            </a:xfrm>
            <a:custGeom>
              <a:avLst/>
              <a:gdLst>
                <a:gd name="T0" fmla="*/ 0 w 204"/>
                <a:gd name="T1" fmla="*/ 10 h 20"/>
                <a:gd name="T2" fmla="*/ 99 w 204"/>
                <a:gd name="T3" fmla="*/ 4 h 20"/>
                <a:gd name="T4" fmla="*/ 137 w 204"/>
                <a:gd name="T5" fmla="*/ 8 h 20"/>
                <a:gd name="T6" fmla="*/ 196 w 204"/>
                <a:gd name="T7" fmla="*/ 0 h 20"/>
                <a:gd name="T8" fmla="*/ 204 w 204"/>
                <a:gd name="T9" fmla="*/ 3 h 20"/>
                <a:gd name="T10" fmla="*/ 153 w 204"/>
                <a:gd name="T11" fmla="*/ 15 h 20"/>
                <a:gd name="T12" fmla="*/ 80 w 204"/>
                <a:gd name="T13" fmla="*/ 20 h 20"/>
                <a:gd name="T14" fmla="*/ 0 w 204"/>
                <a:gd name="T15" fmla="*/ 17 h 20"/>
                <a:gd name="T16" fmla="*/ 0 w 204"/>
                <a:gd name="T17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4" h="20">
                  <a:moveTo>
                    <a:pt x="0" y="10"/>
                  </a:moveTo>
                  <a:lnTo>
                    <a:pt x="99" y="4"/>
                  </a:lnTo>
                  <a:lnTo>
                    <a:pt x="137" y="8"/>
                  </a:lnTo>
                  <a:lnTo>
                    <a:pt x="196" y="0"/>
                  </a:lnTo>
                  <a:lnTo>
                    <a:pt x="204" y="3"/>
                  </a:lnTo>
                  <a:lnTo>
                    <a:pt x="153" y="15"/>
                  </a:lnTo>
                  <a:lnTo>
                    <a:pt x="80" y="20"/>
                  </a:lnTo>
                  <a:lnTo>
                    <a:pt x="0" y="17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71137" name="Group 97"/>
          <p:cNvGrpSpPr>
            <a:grpSpLocks/>
          </p:cNvGrpSpPr>
          <p:nvPr/>
        </p:nvGrpSpPr>
        <p:grpSpPr bwMode="auto">
          <a:xfrm>
            <a:off x="5334000" y="1600200"/>
            <a:ext cx="1404938" cy="765175"/>
            <a:chOff x="3819" y="2811"/>
            <a:chExt cx="375" cy="151"/>
          </a:xfrm>
        </p:grpSpPr>
        <p:sp>
          <p:nvSpPr>
            <p:cNvPr id="471138" name="Freeform 98"/>
            <p:cNvSpPr>
              <a:spLocks/>
            </p:cNvSpPr>
            <p:nvPr/>
          </p:nvSpPr>
          <p:spPr bwMode="auto">
            <a:xfrm>
              <a:off x="3844" y="2855"/>
              <a:ext cx="150" cy="32"/>
            </a:xfrm>
            <a:custGeom>
              <a:avLst/>
              <a:gdLst>
                <a:gd name="T0" fmla="*/ 0 w 299"/>
                <a:gd name="T1" fmla="*/ 33 h 62"/>
                <a:gd name="T2" fmla="*/ 90 w 299"/>
                <a:gd name="T3" fmla="*/ 15 h 62"/>
                <a:gd name="T4" fmla="*/ 299 w 299"/>
                <a:gd name="T5" fmla="*/ 0 h 62"/>
                <a:gd name="T6" fmla="*/ 286 w 299"/>
                <a:gd name="T7" fmla="*/ 19 h 62"/>
                <a:gd name="T8" fmla="*/ 191 w 299"/>
                <a:gd name="T9" fmla="*/ 54 h 62"/>
                <a:gd name="T10" fmla="*/ 110 w 299"/>
                <a:gd name="T11" fmla="*/ 62 h 62"/>
                <a:gd name="T12" fmla="*/ 33 w 299"/>
                <a:gd name="T13" fmla="*/ 58 h 62"/>
                <a:gd name="T14" fmla="*/ 4 w 299"/>
                <a:gd name="T15" fmla="*/ 45 h 62"/>
                <a:gd name="T16" fmla="*/ 0 w 299"/>
                <a:gd name="T17" fmla="*/ 3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9" h="62">
                  <a:moveTo>
                    <a:pt x="0" y="33"/>
                  </a:moveTo>
                  <a:lnTo>
                    <a:pt x="90" y="15"/>
                  </a:lnTo>
                  <a:lnTo>
                    <a:pt x="299" y="0"/>
                  </a:lnTo>
                  <a:lnTo>
                    <a:pt x="286" y="19"/>
                  </a:lnTo>
                  <a:lnTo>
                    <a:pt x="191" y="54"/>
                  </a:lnTo>
                  <a:lnTo>
                    <a:pt x="110" y="62"/>
                  </a:lnTo>
                  <a:lnTo>
                    <a:pt x="33" y="58"/>
                  </a:lnTo>
                  <a:lnTo>
                    <a:pt x="4" y="45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39" name="Freeform 99"/>
            <p:cNvSpPr>
              <a:spLocks/>
            </p:cNvSpPr>
            <p:nvPr/>
          </p:nvSpPr>
          <p:spPr bwMode="auto">
            <a:xfrm>
              <a:off x="4029" y="2857"/>
              <a:ext cx="143" cy="33"/>
            </a:xfrm>
            <a:custGeom>
              <a:avLst/>
              <a:gdLst>
                <a:gd name="T0" fmla="*/ 0 w 284"/>
                <a:gd name="T1" fmla="*/ 0 h 66"/>
                <a:gd name="T2" fmla="*/ 17 w 284"/>
                <a:gd name="T3" fmla="*/ 22 h 66"/>
                <a:gd name="T4" fmla="*/ 22 w 284"/>
                <a:gd name="T5" fmla="*/ 38 h 66"/>
                <a:gd name="T6" fmla="*/ 85 w 284"/>
                <a:gd name="T7" fmla="*/ 57 h 66"/>
                <a:gd name="T8" fmla="*/ 167 w 284"/>
                <a:gd name="T9" fmla="*/ 66 h 66"/>
                <a:gd name="T10" fmla="*/ 218 w 284"/>
                <a:gd name="T11" fmla="*/ 63 h 66"/>
                <a:gd name="T12" fmla="*/ 258 w 284"/>
                <a:gd name="T13" fmla="*/ 52 h 66"/>
                <a:gd name="T14" fmla="*/ 284 w 284"/>
                <a:gd name="T15" fmla="*/ 40 h 66"/>
                <a:gd name="T16" fmla="*/ 81 w 284"/>
                <a:gd name="T17" fmla="*/ 6 h 66"/>
                <a:gd name="T18" fmla="*/ 0 w 284"/>
                <a:gd name="T1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4" h="66">
                  <a:moveTo>
                    <a:pt x="0" y="0"/>
                  </a:moveTo>
                  <a:lnTo>
                    <a:pt x="17" y="22"/>
                  </a:lnTo>
                  <a:lnTo>
                    <a:pt x="22" y="38"/>
                  </a:lnTo>
                  <a:lnTo>
                    <a:pt x="85" y="57"/>
                  </a:lnTo>
                  <a:lnTo>
                    <a:pt x="167" y="66"/>
                  </a:lnTo>
                  <a:lnTo>
                    <a:pt x="218" y="63"/>
                  </a:lnTo>
                  <a:lnTo>
                    <a:pt x="258" y="52"/>
                  </a:lnTo>
                  <a:lnTo>
                    <a:pt x="284" y="40"/>
                  </a:lnTo>
                  <a:lnTo>
                    <a:pt x="81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40" name="Freeform 100"/>
            <p:cNvSpPr>
              <a:spLocks/>
            </p:cNvSpPr>
            <p:nvPr/>
          </p:nvSpPr>
          <p:spPr bwMode="auto">
            <a:xfrm>
              <a:off x="3851" y="2816"/>
              <a:ext cx="130" cy="18"/>
            </a:xfrm>
            <a:custGeom>
              <a:avLst/>
              <a:gdLst>
                <a:gd name="T0" fmla="*/ 0 w 258"/>
                <a:gd name="T1" fmla="*/ 37 h 37"/>
                <a:gd name="T2" fmla="*/ 9 w 258"/>
                <a:gd name="T3" fmla="*/ 31 h 37"/>
                <a:gd name="T4" fmla="*/ 112 w 258"/>
                <a:gd name="T5" fmla="*/ 24 h 37"/>
                <a:gd name="T6" fmla="*/ 195 w 258"/>
                <a:gd name="T7" fmla="*/ 13 h 37"/>
                <a:gd name="T8" fmla="*/ 233 w 258"/>
                <a:gd name="T9" fmla="*/ 0 h 37"/>
                <a:gd name="T10" fmla="*/ 258 w 258"/>
                <a:gd name="T11" fmla="*/ 8 h 37"/>
                <a:gd name="T12" fmla="*/ 225 w 258"/>
                <a:gd name="T13" fmla="*/ 18 h 37"/>
                <a:gd name="T14" fmla="*/ 151 w 258"/>
                <a:gd name="T15" fmla="*/ 32 h 37"/>
                <a:gd name="T16" fmla="*/ 47 w 258"/>
                <a:gd name="T17" fmla="*/ 37 h 37"/>
                <a:gd name="T18" fmla="*/ 0 w 258"/>
                <a:gd name="T1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8" h="37">
                  <a:moveTo>
                    <a:pt x="0" y="37"/>
                  </a:moveTo>
                  <a:lnTo>
                    <a:pt x="9" y="31"/>
                  </a:lnTo>
                  <a:lnTo>
                    <a:pt x="112" y="24"/>
                  </a:lnTo>
                  <a:lnTo>
                    <a:pt x="195" y="13"/>
                  </a:lnTo>
                  <a:lnTo>
                    <a:pt x="233" y="0"/>
                  </a:lnTo>
                  <a:lnTo>
                    <a:pt x="258" y="8"/>
                  </a:lnTo>
                  <a:lnTo>
                    <a:pt x="225" y="18"/>
                  </a:lnTo>
                  <a:lnTo>
                    <a:pt x="151" y="32"/>
                  </a:lnTo>
                  <a:lnTo>
                    <a:pt x="47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41" name="Freeform 101"/>
            <p:cNvSpPr>
              <a:spLocks/>
            </p:cNvSpPr>
            <p:nvPr/>
          </p:nvSpPr>
          <p:spPr bwMode="auto">
            <a:xfrm>
              <a:off x="4035" y="2811"/>
              <a:ext cx="114" cy="26"/>
            </a:xfrm>
            <a:custGeom>
              <a:avLst/>
              <a:gdLst>
                <a:gd name="T0" fmla="*/ 0 w 228"/>
                <a:gd name="T1" fmla="*/ 4 h 52"/>
                <a:gd name="T2" fmla="*/ 40 w 228"/>
                <a:gd name="T3" fmla="*/ 0 h 52"/>
                <a:gd name="T4" fmla="*/ 98 w 228"/>
                <a:gd name="T5" fmla="*/ 22 h 52"/>
                <a:gd name="T6" fmla="*/ 228 w 228"/>
                <a:gd name="T7" fmla="*/ 50 h 52"/>
                <a:gd name="T8" fmla="*/ 205 w 228"/>
                <a:gd name="T9" fmla="*/ 52 h 52"/>
                <a:gd name="T10" fmla="*/ 132 w 228"/>
                <a:gd name="T11" fmla="*/ 51 h 52"/>
                <a:gd name="T12" fmla="*/ 64 w 228"/>
                <a:gd name="T13" fmla="*/ 36 h 52"/>
                <a:gd name="T14" fmla="*/ 22 w 228"/>
                <a:gd name="T15" fmla="*/ 15 h 52"/>
                <a:gd name="T16" fmla="*/ 0 w 228"/>
                <a:gd name="T17" fmla="*/ 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8" h="52">
                  <a:moveTo>
                    <a:pt x="0" y="4"/>
                  </a:moveTo>
                  <a:lnTo>
                    <a:pt x="40" y="0"/>
                  </a:lnTo>
                  <a:lnTo>
                    <a:pt x="98" y="22"/>
                  </a:lnTo>
                  <a:lnTo>
                    <a:pt x="228" y="50"/>
                  </a:lnTo>
                  <a:lnTo>
                    <a:pt x="205" y="52"/>
                  </a:lnTo>
                  <a:lnTo>
                    <a:pt x="132" y="51"/>
                  </a:lnTo>
                  <a:lnTo>
                    <a:pt x="64" y="36"/>
                  </a:lnTo>
                  <a:lnTo>
                    <a:pt x="22" y="15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42" name="Freeform 102"/>
            <p:cNvSpPr>
              <a:spLocks/>
            </p:cNvSpPr>
            <p:nvPr/>
          </p:nvSpPr>
          <p:spPr bwMode="auto">
            <a:xfrm>
              <a:off x="3834" y="2829"/>
              <a:ext cx="241" cy="92"/>
            </a:xfrm>
            <a:custGeom>
              <a:avLst/>
              <a:gdLst>
                <a:gd name="T0" fmla="*/ 160 w 483"/>
                <a:gd name="T1" fmla="*/ 3 h 182"/>
                <a:gd name="T2" fmla="*/ 82 w 483"/>
                <a:gd name="T3" fmla="*/ 15 h 182"/>
                <a:gd name="T4" fmla="*/ 27 w 483"/>
                <a:gd name="T5" fmla="*/ 40 h 182"/>
                <a:gd name="T6" fmla="*/ 0 w 483"/>
                <a:gd name="T7" fmla="*/ 68 h 182"/>
                <a:gd name="T8" fmla="*/ 0 w 483"/>
                <a:gd name="T9" fmla="*/ 84 h 182"/>
                <a:gd name="T10" fmla="*/ 18 w 483"/>
                <a:gd name="T11" fmla="*/ 104 h 182"/>
                <a:gd name="T12" fmla="*/ 61 w 483"/>
                <a:gd name="T13" fmla="*/ 115 h 182"/>
                <a:gd name="T14" fmla="*/ 114 w 483"/>
                <a:gd name="T15" fmla="*/ 120 h 182"/>
                <a:gd name="T16" fmla="*/ 168 w 483"/>
                <a:gd name="T17" fmla="*/ 120 h 182"/>
                <a:gd name="T18" fmla="*/ 168 w 483"/>
                <a:gd name="T19" fmla="*/ 138 h 182"/>
                <a:gd name="T20" fmla="*/ 190 w 483"/>
                <a:gd name="T21" fmla="*/ 161 h 182"/>
                <a:gd name="T22" fmla="*/ 248 w 483"/>
                <a:gd name="T23" fmla="*/ 178 h 182"/>
                <a:gd name="T24" fmla="*/ 325 w 483"/>
                <a:gd name="T25" fmla="*/ 182 h 182"/>
                <a:gd name="T26" fmla="*/ 408 w 483"/>
                <a:gd name="T27" fmla="*/ 177 h 182"/>
                <a:gd name="T28" fmla="*/ 454 w 483"/>
                <a:gd name="T29" fmla="*/ 163 h 182"/>
                <a:gd name="T30" fmla="*/ 475 w 483"/>
                <a:gd name="T31" fmla="*/ 150 h 182"/>
                <a:gd name="T32" fmla="*/ 483 w 483"/>
                <a:gd name="T33" fmla="*/ 136 h 182"/>
                <a:gd name="T34" fmla="*/ 483 w 483"/>
                <a:gd name="T35" fmla="*/ 123 h 182"/>
                <a:gd name="T36" fmla="*/ 463 w 483"/>
                <a:gd name="T37" fmla="*/ 104 h 182"/>
                <a:gd name="T38" fmla="*/ 429 w 483"/>
                <a:gd name="T39" fmla="*/ 90 h 182"/>
                <a:gd name="T40" fmla="*/ 385 w 483"/>
                <a:gd name="T41" fmla="*/ 72 h 182"/>
                <a:gd name="T42" fmla="*/ 368 w 483"/>
                <a:gd name="T43" fmla="*/ 74 h 182"/>
                <a:gd name="T44" fmla="*/ 429 w 483"/>
                <a:gd name="T45" fmla="*/ 112 h 182"/>
                <a:gd name="T46" fmla="*/ 435 w 483"/>
                <a:gd name="T47" fmla="*/ 133 h 182"/>
                <a:gd name="T48" fmla="*/ 421 w 483"/>
                <a:gd name="T49" fmla="*/ 157 h 182"/>
                <a:gd name="T50" fmla="*/ 372 w 483"/>
                <a:gd name="T51" fmla="*/ 167 h 182"/>
                <a:gd name="T52" fmla="*/ 302 w 483"/>
                <a:gd name="T53" fmla="*/ 167 h 182"/>
                <a:gd name="T54" fmla="*/ 243 w 483"/>
                <a:gd name="T55" fmla="*/ 157 h 182"/>
                <a:gd name="T56" fmla="*/ 213 w 483"/>
                <a:gd name="T57" fmla="*/ 137 h 182"/>
                <a:gd name="T58" fmla="*/ 217 w 483"/>
                <a:gd name="T59" fmla="*/ 114 h 182"/>
                <a:gd name="T60" fmla="*/ 265 w 483"/>
                <a:gd name="T61" fmla="*/ 95 h 182"/>
                <a:gd name="T62" fmla="*/ 333 w 483"/>
                <a:gd name="T63" fmla="*/ 68 h 182"/>
                <a:gd name="T64" fmla="*/ 342 w 483"/>
                <a:gd name="T65" fmla="*/ 49 h 182"/>
                <a:gd name="T66" fmla="*/ 325 w 483"/>
                <a:gd name="T67" fmla="*/ 24 h 182"/>
                <a:gd name="T68" fmla="*/ 293 w 483"/>
                <a:gd name="T69" fmla="*/ 11 h 182"/>
                <a:gd name="T70" fmla="*/ 252 w 483"/>
                <a:gd name="T71" fmla="*/ 2 h 182"/>
                <a:gd name="T72" fmla="*/ 209 w 483"/>
                <a:gd name="T73" fmla="*/ 0 h 182"/>
                <a:gd name="T74" fmla="*/ 194 w 483"/>
                <a:gd name="T75" fmla="*/ 3 h 182"/>
                <a:gd name="T76" fmla="*/ 252 w 483"/>
                <a:gd name="T77" fmla="*/ 8 h 182"/>
                <a:gd name="T78" fmla="*/ 285 w 483"/>
                <a:gd name="T79" fmla="*/ 22 h 182"/>
                <a:gd name="T80" fmla="*/ 308 w 483"/>
                <a:gd name="T81" fmla="*/ 41 h 182"/>
                <a:gd name="T82" fmla="*/ 308 w 483"/>
                <a:gd name="T83" fmla="*/ 58 h 182"/>
                <a:gd name="T84" fmla="*/ 281 w 483"/>
                <a:gd name="T85" fmla="*/ 74 h 182"/>
                <a:gd name="T86" fmla="*/ 217 w 483"/>
                <a:gd name="T87" fmla="*/ 99 h 182"/>
                <a:gd name="T88" fmla="*/ 160 w 483"/>
                <a:gd name="T89" fmla="*/ 108 h 182"/>
                <a:gd name="T90" fmla="*/ 114 w 483"/>
                <a:gd name="T91" fmla="*/ 109 h 182"/>
                <a:gd name="T92" fmla="*/ 74 w 483"/>
                <a:gd name="T93" fmla="*/ 107 h 182"/>
                <a:gd name="T94" fmla="*/ 44 w 483"/>
                <a:gd name="T95" fmla="*/ 96 h 182"/>
                <a:gd name="T96" fmla="*/ 35 w 483"/>
                <a:gd name="T97" fmla="*/ 82 h 182"/>
                <a:gd name="T98" fmla="*/ 35 w 483"/>
                <a:gd name="T99" fmla="*/ 67 h 182"/>
                <a:gd name="T100" fmla="*/ 52 w 483"/>
                <a:gd name="T101" fmla="*/ 46 h 182"/>
                <a:gd name="T102" fmla="*/ 87 w 483"/>
                <a:gd name="T103" fmla="*/ 29 h 182"/>
                <a:gd name="T104" fmla="*/ 134 w 483"/>
                <a:gd name="T105" fmla="*/ 15 h 182"/>
                <a:gd name="T106" fmla="*/ 182 w 483"/>
                <a:gd name="T107" fmla="*/ 7 h 182"/>
                <a:gd name="T108" fmla="*/ 160 w 483"/>
                <a:gd name="T109" fmla="*/ 3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3" h="182">
                  <a:moveTo>
                    <a:pt x="160" y="3"/>
                  </a:moveTo>
                  <a:lnTo>
                    <a:pt x="82" y="15"/>
                  </a:lnTo>
                  <a:lnTo>
                    <a:pt x="27" y="40"/>
                  </a:lnTo>
                  <a:lnTo>
                    <a:pt x="0" y="68"/>
                  </a:lnTo>
                  <a:lnTo>
                    <a:pt x="0" y="84"/>
                  </a:lnTo>
                  <a:lnTo>
                    <a:pt x="18" y="104"/>
                  </a:lnTo>
                  <a:lnTo>
                    <a:pt x="61" y="115"/>
                  </a:lnTo>
                  <a:lnTo>
                    <a:pt x="114" y="120"/>
                  </a:lnTo>
                  <a:lnTo>
                    <a:pt x="168" y="120"/>
                  </a:lnTo>
                  <a:lnTo>
                    <a:pt x="168" y="138"/>
                  </a:lnTo>
                  <a:lnTo>
                    <a:pt x="190" y="161"/>
                  </a:lnTo>
                  <a:lnTo>
                    <a:pt x="248" y="178"/>
                  </a:lnTo>
                  <a:lnTo>
                    <a:pt x="325" y="182"/>
                  </a:lnTo>
                  <a:lnTo>
                    <a:pt x="408" y="177"/>
                  </a:lnTo>
                  <a:lnTo>
                    <a:pt x="454" y="163"/>
                  </a:lnTo>
                  <a:lnTo>
                    <a:pt x="475" y="150"/>
                  </a:lnTo>
                  <a:lnTo>
                    <a:pt x="483" y="136"/>
                  </a:lnTo>
                  <a:lnTo>
                    <a:pt x="483" y="123"/>
                  </a:lnTo>
                  <a:lnTo>
                    <a:pt x="463" y="104"/>
                  </a:lnTo>
                  <a:lnTo>
                    <a:pt x="429" y="90"/>
                  </a:lnTo>
                  <a:lnTo>
                    <a:pt x="385" y="72"/>
                  </a:lnTo>
                  <a:lnTo>
                    <a:pt x="368" y="74"/>
                  </a:lnTo>
                  <a:lnTo>
                    <a:pt x="429" y="112"/>
                  </a:lnTo>
                  <a:lnTo>
                    <a:pt x="435" y="133"/>
                  </a:lnTo>
                  <a:lnTo>
                    <a:pt x="421" y="157"/>
                  </a:lnTo>
                  <a:lnTo>
                    <a:pt x="372" y="167"/>
                  </a:lnTo>
                  <a:lnTo>
                    <a:pt x="302" y="167"/>
                  </a:lnTo>
                  <a:lnTo>
                    <a:pt x="243" y="157"/>
                  </a:lnTo>
                  <a:lnTo>
                    <a:pt x="213" y="137"/>
                  </a:lnTo>
                  <a:lnTo>
                    <a:pt x="217" y="114"/>
                  </a:lnTo>
                  <a:lnTo>
                    <a:pt x="265" y="95"/>
                  </a:lnTo>
                  <a:lnTo>
                    <a:pt x="333" y="68"/>
                  </a:lnTo>
                  <a:lnTo>
                    <a:pt x="342" y="49"/>
                  </a:lnTo>
                  <a:lnTo>
                    <a:pt x="325" y="24"/>
                  </a:lnTo>
                  <a:lnTo>
                    <a:pt x="293" y="11"/>
                  </a:lnTo>
                  <a:lnTo>
                    <a:pt x="252" y="2"/>
                  </a:lnTo>
                  <a:lnTo>
                    <a:pt x="209" y="0"/>
                  </a:lnTo>
                  <a:lnTo>
                    <a:pt x="194" y="3"/>
                  </a:lnTo>
                  <a:lnTo>
                    <a:pt x="252" y="8"/>
                  </a:lnTo>
                  <a:lnTo>
                    <a:pt x="285" y="22"/>
                  </a:lnTo>
                  <a:lnTo>
                    <a:pt x="308" y="41"/>
                  </a:lnTo>
                  <a:lnTo>
                    <a:pt x="308" y="58"/>
                  </a:lnTo>
                  <a:lnTo>
                    <a:pt x="281" y="74"/>
                  </a:lnTo>
                  <a:lnTo>
                    <a:pt x="217" y="99"/>
                  </a:lnTo>
                  <a:lnTo>
                    <a:pt x="160" y="108"/>
                  </a:lnTo>
                  <a:lnTo>
                    <a:pt x="114" y="109"/>
                  </a:lnTo>
                  <a:lnTo>
                    <a:pt x="74" y="107"/>
                  </a:lnTo>
                  <a:lnTo>
                    <a:pt x="44" y="96"/>
                  </a:lnTo>
                  <a:lnTo>
                    <a:pt x="35" y="82"/>
                  </a:lnTo>
                  <a:lnTo>
                    <a:pt x="35" y="67"/>
                  </a:lnTo>
                  <a:lnTo>
                    <a:pt x="52" y="46"/>
                  </a:lnTo>
                  <a:lnTo>
                    <a:pt x="87" y="29"/>
                  </a:lnTo>
                  <a:lnTo>
                    <a:pt x="134" y="15"/>
                  </a:lnTo>
                  <a:lnTo>
                    <a:pt x="182" y="7"/>
                  </a:lnTo>
                  <a:lnTo>
                    <a:pt x="160" y="3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43" name="Freeform 103"/>
            <p:cNvSpPr>
              <a:spLocks/>
            </p:cNvSpPr>
            <p:nvPr/>
          </p:nvSpPr>
          <p:spPr bwMode="auto">
            <a:xfrm>
              <a:off x="3819" y="2852"/>
              <a:ext cx="177" cy="25"/>
            </a:xfrm>
            <a:custGeom>
              <a:avLst/>
              <a:gdLst>
                <a:gd name="T0" fmla="*/ 0 w 355"/>
                <a:gd name="T1" fmla="*/ 44 h 49"/>
                <a:gd name="T2" fmla="*/ 48 w 355"/>
                <a:gd name="T3" fmla="*/ 28 h 49"/>
                <a:gd name="T4" fmla="*/ 160 w 355"/>
                <a:gd name="T5" fmla="*/ 12 h 49"/>
                <a:gd name="T6" fmla="*/ 351 w 355"/>
                <a:gd name="T7" fmla="*/ 0 h 49"/>
                <a:gd name="T8" fmla="*/ 355 w 355"/>
                <a:gd name="T9" fmla="*/ 8 h 49"/>
                <a:gd name="T10" fmla="*/ 282 w 355"/>
                <a:gd name="T11" fmla="*/ 14 h 49"/>
                <a:gd name="T12" fmla="*/ 290 w 355"/>
                <a:gd name="T13" fmla="*/ 22 h 49"/>
                <a:gd name="T14" fmla="*/ 278 w 355"/>
                <a:gd name="T15" fmla="*/ 30 h 49"/>
                <a:gd name="T16" fmla="*/ 251 w 355"/>
                <a:gd name="T17" fmla="*/ 33 h 49"/>
                <a:gd name="T18" fmla="*/ 229 w 355"/>
                <a:gd name="T19" fmla="*/ 30 h 49"/>
                <a:gd name="T20" fmla="*/ 224 w 355"/>
                <a:gd name="T21" fmla="*/ 19 h 49"/>
                <a:gd name="T22" fmla="*/ 135 w 355"/>
                <a:gd name="T23" fmla="*/ 27 h 49"/>
                <a:gd name="T24" fmla="*/ 25 w 355"/>
                <a:gd name="T25" fmla="*/ 49 h 49"/>
                <a:gd name="T26" fmla="*/ 4 w 355"/>
                <a:gd name="T27" fmla="*/ 48 h 49"/>
                <a:gd name="T28" fmla="*/ 0 w 355"/>
                <a:gd name="T29" fmla="*/ 4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55" h="49">
                  <a:moveTo>
                    <a:pt x="0" y="44"/>
                  </a:moveTo>
                  <a:lnTo>
                    <a:pt x="48" y="28"/>
                  </a:lnTo>
                  <a:lnTo>
                    <a:pt x="160" y="12"/>
                  </a:lnTo>
                  <a:lnTo>
                    <a:pt x="351" y="0"/>
                  </a:lnTo>
                  <a:lnTo>
                    <a:pt x="355" y="8"/>
                  </a:lnTo>
                  <a:lnTo>
                    <a:pt x="282" y="14"/>
                  </a:lnTo>
                  <a:lnTo>
                    <a:pt x="290" y="22"/>
                  </a:lnTo>
                  <a:lnTo>
                    <a:pt x="278" y="30"/>
                  </a:lnTo>
                  <a:lnTo>
                    <a:pt x="251" y="33"/>
                  </a:lnTo>
                  <a:lnTo>
                    <a:pt x="229" y="30"/>
                  </a:lnTo>
                  <a:lnTo>
                    <a:pt x="224" y="19"/>
                  </a:lnTo>
                  <a:lnTo>
                    <a:pt x="135" y="27"/>
                  </a:lnTo>
                  <a:lnTo>
                    <a:pt x="25" y="49"/>
                  </a:lnTo>
                  <a:lnTo>
                    <a:pt x="4" y="48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44" name="Freeform 104"/>
            <p:cNvSpPr>
              <a:spLocks/>
            </p:cNvSpPr>
            <p:nvPr/>
          </p:nvSpPr>
          <p:spPr bwMode="auto">
            <a:xfrm>
              <a:off x="4020" y="2834"/>
              <a:ext cx="163" cy="59"/>
            </a:xfrm>
            <a:custGeom>
              <a:avLst/>
              <a:gdLst>
                <a:gd name="T0" fmla="*/ 13 w 327"/>
                <a:gd name="T1" fmla="*/ 64 h 119"/>
                <a:gd name="T2" fmla="*/ 0 w 327"/>
                <a:gd name="T3" fmla="*/ 50 h 119"/>
                <a:gd name="T4" fmla="*/ 0 w 327"/>
                <a:gd name="T5" fmla="*/ 27 h 119"/>
                <a:gd name="T6" fmla="*/ 36 w 327"/>
                <a:gd name="T7" fmla="*/ 9 h 119"/>
                <a:gd name="T8" fmla="*/ 91 w 327"/>
                <a:gd name="T9" fmla="*/ 0 h 119"/>
                <a:gd name="T10" fmla="*/ 158 w 327"/>
                <a:gd name="T11" fmla="*/ 0 h 119"/>
                <a:gd name="T12" fmla="*/ 240 w 327"/>
                <a:gd name="T13" fmla="*/ 15 h 119"/>
                <a:gd name="T14" fmla="*/ 297 w 327"/>
                <a:gd name="T15" fmla="*/ 41 h 119"/>
                <a:gd name="T16" fmla="*/ 327 w 327"/>
                <a:gd name="T17" fmla="*/ 66 h 119"/>
                <a:gd name="T18" fmla="*/ 327 w 327"/>
                <a:gd name="T19" fmla="*/ 86 h 119"/>
                <a:gd name="T20" fmla="*/ 293 w 327"/>
                <a:gd name="T21" fmla="*/ 102 h 119"/>
                <a:gd name="T22" fmla="*/ 235 w 327"/>
                <a:gd name="T23" fmla="*/ 116 h 119"/>
                <a:gd name="T24" fmla="*/ 190 w 327"/>
                <a:gd name="T25" fmla="*/ 119 h 119"/>
                <a:gd name="T26" fmla="*/ 141 w 327"/>
                <a:gd name="T27" fmla="*/ 116 h 119"/>
                <a:gd name="T28" fmla="*/ 86 w 327"/>
                <a:gd name="T29" fmla="*/ 105 h 119"/>
                <a:gd name="T30" fmla="*/ 74 w 327"/>
                <a:gd name="T31" fmla="*/ 94 h 119"/>
                <a:gd name="T32" fmla="*/ 86 w 327"/>
                <a:gd name="T33" fmla="*/ 93 h 119"/>
                <a:gd name="T34" fmla="*/ 145 w 327"/>
                <a:gd name="T35" fmla="*/ 104 h 119"/>
                <a:gd name="T36" fmla="*/ 211 w 327"/>
                <a:gd name="T37" fmla="*/ 106 h 119"/>
                <a:gd name="T38" fmla="*/ 253 w 327"/>
                <a:gd name="T39" fmla="*/ 100 h 119"/>
                <a:gd name="T40" fmla="*/ 289 w 327"/>
                <a:gd name="T41" fmla="*/ 87 h 119"/>
                <a:gd name="T42" fmla="*/ 293 w 327"/>
                <a:gd name="T43" fmla="*/ 69 h 119"/>
                <a:gd name="T44" fmla="*/ 280 w 327"/>
                <a:gd name="T45" fmla="*/ 51 h 119"/>
                <a:gd name="T46" fmla="*/ 248 w 327"/>
                <a:gd name="T47" fmla="*/ 34 h 119"/>
                <a:gd name="T48" fmla="*/ 211 w 327"/>
                <a:gd name="T49" fmla="*/ 20 h 119"/>
                <a:gd name="T50" fmla="*/ 158 w 327"/>
                <a:gd name="T51" fmla="*/ 10 h 119"/>
                <a:gd name="T52" fmla="*/ 111 w 327"/>
                <a:gd name="T53" fmla="*/ 9 h 119"/>
                <a:gd name="T54" fmla="*/ 61 w 327"/>
                <a:gd name="T55" fmla="*/ 15 h 119"/>
                <a:gd name="T56" fmla="*/ 36 w 327"/>
                <a:gd name="T57" fmla="*/ 27 h 119"/>
                <a:gd name="T58" fmla="*/ 30 w 327"/>
                <a:gd name="T59" fmla="*/ 43 h 119"/>
                <a:gd name="T60" fmla="*/ 44 w 327"/>
                <a:gd name="T61" fmla="*/ 57 h 119"/>
                <a:gd name="T62" fmla="*/ 61 w 327"/>
                <a:gd name="T63" fmla="*/ 70 h 119"/>
                <a:gd name="T64" fmla="*/ 44 w 327"/>
                <a:gd name="T65" fmla="*/ 78 h 119"/>
                <a:gd name="T66" fmla="*/ 13 w 327"/>
                <a:gd name="T67" fmla="*/ 6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27" h="119">
                  <a:moveTo>
                    <a:pt x="13" y="64"/>
                  </a:moveTo>
                  <a:lnTo>
                    <a:pt x="0" y="50"/>
                  </a:lnTo>
                  <a:lnTo>
                    <a:pt x="0" y="27"/>
                  </a:lnTo>
                  <a:lnTo>
                    <a:pt x="36" y="9"/>
                  </a:lnTo>
                  <a:lnTo>
                    <a:pt x="91" y="0"/>
                  </a:lnTo>
                  <a:lnTo>
                    <a:pt x="158" y="0"/>
                  </a:lnTo>
                  <a:lnTo>
                    <a:pt x="240" y="15"/>
                  </a:lnTo>
                  <a:lnTo>
                    <a:pt x="297" y="41"/>
                  </a:lnTo>
                  <a:lnTo>
                    <a:pt x="327" y="66"/>
                  </a:lnTo>
                  <a:lnTo>
                    <a:pt x="327" y="86"/>
                  </a:lnTo>
                  <a:lnTo>
                    <a:pt x="293" y="102"/>
                  </a:lnTo>
                  <a:lnTo>
                    <a:pt x="235" y="116"/>
                  </a:lnTo>
                  <a:lnTo>
                    <a:pt x="190" y="119"/>
                  </a:lnTo>
                  <a:lnTo>
                    <a:pt x="141" y="116"/>
                  </a:lnTo>
                  <a:lnTo>
                    <a:pt x="86" y="105"/>
                  </a:lnTo>
                  <a:lnTo>
                    <a:pt x="74" y="94"/>
                  </a:lnTo>
                  <a:lnTo>
                    <a:pt x="86" y="93"/>
                  </a:lnTo>
                  <a:lnTo>
                    <a:pt x="145" y="104"/>
                  </a:lnTo>
                  <a:lnTo>
                    <a:pt x="211" y="106"/>
                  </a:lnTo>
                  <a:lnTo>
                    <a:pt x="253" y="100"/>
                  </a:lnTo>
                  <a:lnTo>
                    <a:pt x="289" y="87"/>
                  </a:lnTo>
                  <a:lnTo>
                    <a:pt x="293" y="69"/>
                  </a:lnTo>
                  <a:lnTo>
                    <a:pt x="280" y="51"/>
                  </a:lnTo>
                  <a:lnTo>
                    <a:pt x="248" y="34"/>
                  </a:lnTo>
                  <a:lnTo>
                    <a:pt x="211" y="20"/>
                  </a:lnTo>
                  <a:lnTo>
                    <a:pt x="158" y="10"/>
                  </a:lnTo>
                  <a:lnTo>
                    <a:pt x="111" y="9"/>
                  </a:lnTo>
                  <a:lnTo>
                    <a:pt x="61" y="15"/>
                  </a:lnTo>
                  <a:lnTo>
                    <a:pt x="36" y="27"/>
                  </a:lnTo>
                  <a:lnTo>
                    <a:pt x="30" y="43"/>
                  </a:lnTo>
                  <a:lnTo>
                    <a:pt x="44" y="57"/>
                  </a:lnTo>
                  <a:lnTo>
                    <a:pt x="61" y="70"/>
                  </a:lnTo>
                  <a:lnTo>
                    <a:pt x="44" y="78"/>
                  </a:lnTo>
                  <a:lnTo>
                    <a:pt x="13" y="64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45" name="Freeform 105"/>
            <p:cNvSpPr>
              <a:spLocks/>
            </p:cNvSpPr>
            <p:nvPr/>
          </p:nvSpPr>
          <p:spPr bwMode="auto">
            <a:xfrm>
              <a:off x="4029" y="2854"/>
              <a:ext cx="165" cy="26"/>
            </a:xfrm>
            <a:custGeom>
              <a:avLst/>
              <a:gdLst>
                <a:gd name="T0" fmla="*/ 0 w 331"/>
                <a:gd name="T1" fmla="*/ 0 h 52"/>
                <a:gd name="T2" fmla="*/ 94 w 331"/>
                <a:gd name="T3" fmla="*/ 9 h 52"/>
                <a:gd name="T4" fmla="*/ 331 w 331"/>
                <a:gd name="T5" fmla="*/ 47 h 52"/>
                <a:gd name="T6" fmla="*/ 319 w 331"/>
                <a:gd name="T7" fmla="*/ 52 h 52"/>
                <a:gd name="T8" fmla="*/ 249 w 331"/>
                <a:gd name="T9" fmla="*/ 46 h 52"/>
                <a:gd name="T10" fmla="*/ 120 w 331"/>
                <a:gd name="T11" fmla="*/ 24 h 52"/>
                <a:gd name="T12" fmla="*/ 120 w 331"/>
                <a:gd name="T13" fmla="*/ 30 h 52"/>
                <a:gd name="T14" fmla="*/ 94 w 331"/>
                <a:gd name="T15" fmla="*/ 35 h 52"/>
                <a:gd name="T16" fmla="*/ 69 w 331"/>
                <a:gd name="T17" fmla="*/ 34 h 52"/>
                <a:gd name="T18" fmla="*/ 57 w 331"/>
                <a:gd name="T19" fmla="*/ 27 h 52"/>
                <a:gd name="T20" fmla="*/ 74 w 331"/>
                <a:gd name="T21" fmla="*/ 19 h 52"/>
                <a:gd name="T22" fmla="*/ 0 w 331"/>
                <a:gd name="T23" fmla="*/ 7 h 52"/>
                <a:gd name="T24" fmla="*/ 0 w 331"/>
                <a:gd name="T2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1" h="52">
                  <a:moveTo>
                    <a:pt x="0" y="0"/>
                  </a:moveTo>
                  <a:lnTo>
                    <a:pt x="94" y="9"/>
                  </a:lnTo>
                  <a:lnTo>
                    <a:pt x="331" y="47"/>
                  </a:lnTo>
                  <a:lnTo>
                    <a:pt x="319" y="52"/>
                  </a:lnTo>
                  <a:lnTo>
                    <a:pt x="249" y="46"/>
                  </a:lnTo>
                  <a:lnTo>
                    <a:pt x="120" y="24"/>
                  </a:lnTo>
                  <a:lnTo>
                    <a:pt x="120" y="30"/>
                  </a:lnTo>
                  <a:lnTo>
                    <a:pt x="94" y="35"/>
                  </a:lnTo>
                  <a:lnTo>
                    <a:pt x="69" y="34"/>
                  </a:lnTo>
                  <a:lnTo>
                    <a:pt x="57" y="27"/>
                  </a:lnTo>
                  <a:lnTo>
                    <a:pt x="74" y="19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46" name="Freeform 106"/>
            <p:cNvSpPr>
              <a:spLocks/>
            </p:cNvSpPr>
            <p:nvPr/>
          </p:nvSpPr>
          <p:spPr bwMode="auto">
            <a:xfrm>
              <a:off x="3832" y="2918"/>
              <a:ext cx="332" cy="35"/>
            </a:xfrm>
            <a:custGeom>
              <a:avLst/>
              <a:gdLst>
                <a:gd name="T0" fmla="*/ 70 w 666"/>
                <a:gd name="T1" fmla="*/ 0 h 70"/>
                <a:gd name="T2" fmla="*/ 19 w 666"/>
                <a:gd name="T3" fmla="*/ 17 h 70"/>
                <a:gd name="T4" fmla="*/ 0 w 666"/>
                <a:gd name="T5" fmla="*/ 37 h 70"/>
                <a:gd name="T6" fmla="*/ 66 w 666"/>
                <a:gd name="T7" fmla="*/ 70 h 70"/>
                <a:gd name="T8" fmla="*/ 92 w 666"/>
                <a:gd name="T9" fmla="*/ 65 h 70"/>
                <a:gd name="T10" fmla="*/ 75 w 666"/>
                <a:gd name="T11" fmla="*/ 52 h 70"/>
                <a:gd name="T12" fmla="*/ 70 w 666"/>
                <a:gd name="T13" fmla="*/ 39 h 70"/>
                <a:gd name="T14" fmla="*/ 110 w 666"/>
                <a:gd name="T15" fmla="*/ 32 h 70"/>
                <a:gd name="T16" fmla="*/ 161 w 666"/>
                <a:gd name="T17" fmla="*/ 32 h 70"/>
                <a:gd name="T18" fmla="*/ 183 w 666"/>
                <a:gd name="T19" fmla="*/ 38 h 70"/>
                <a:gd name="T20" fmla="*/ 214 w 666"/>
                <a:gd name="T21" fmla="*/ 52 h 70"/>
                <a:gd name="T22" fmla="*/ 253 w 666"/>
                <a:gd name="T23" fmla="*/ 56 h 70"/>
                <a:gd name="T24" fmla="*/ 303 w 666"/>
                <a:gd name="T25" fmla="*/ 55 h 70"/>
                <a:gd name="T26" fmla="*/ 360 w 666"/>
                <a:gd name="T27" fmla="*/ 46 h 70"/>
                <a:gd name="T28" fmla="*/ 403 w 666"/>
                <a:gd name="T29" fmla="*/ 42 h 70"/>
                <a:gd name="T30" fmla="*/ 438 w 666"/>
                <a:gd name="T31" fmla="*/ 42 h 70"/>
                <a:gd name="T32" fmla="*/ 471 w 666"/>
                <a:gd name="T33" fmla="*/ 43 h 70"/>
                <a:gd name="T34" fmla="*/ 522 w 666"/>
                <a:gd name="T35" fmla="*/ 48 h 70"/>
                <a:gd name="T36" fmla="*/ 571 w 666"/>
                <a:gd name="T37" fmla="*/ 48 h 70"/>
                <a:gd name="T38" fmla="*/ 609 w 666"/>
                <a:gd name="T39" fmla="*/ 42 h 70"/>
                <a:gd name="T40" fmla="*/ 639 w 666"/>
                <a:gd name="T41" fmla="*/ 47 h 70"/>
                <a:gd name="T42" fmla="*/ 666 w 666"/>
                <a:gd name="T43" fmla="*/ 39 h 70"/>
                <a:gd name="T44" fmla="*/ 605 w 666"/>
                <a:gd name="T45" fmla="*/ 25 h 70"/>
                <a:gd name="T46" fmla="*/ 575 w 666"/>
                <a:gd name="T47" fmla="*/ 32 h 70"/>
                <a:gd name="T48" fmla="*/ 583 w 666"/>
                <a:gd name="T49" fmla="*/ 38 h 70"/>
                <a:gd name="T50" fmla="*/ 558 w 666"/>
                <a:gd name="T51" fmla="*/ 41 h 70"/>
                <a:gd name="T52" fmla="*/ 527 w 666"/>
                <a:gd name="T53" fmla="*/ 41 h 70"/>
                <a:gd name="T54" fmla="*/ 471 w 666"/>
                <a:gd name="T55" fmla="*/ 37 h 70"/>
                <a:gd name="T56" fmla="*/ 421 w 666"/>
                <a:gd name="T57" fmla="*/ 35 h 70"/>
                <a:gd name="T58" fmla="*/ 373 w 666"/>
                <a:gd name="T59" fmla="*/ 37 h 70"/>
                <a:gd name="T60" fmla="*/ 307 w 666"/>
                <a:gd name="T61" fmla="*/ 46 h 70"/>
                <a:gd name="T62" fmla="*/ 270 w 666"/>
                <a:gd name="T63" fmla="*/ 46 h 70"/>
                <a:gd name="T64" fmla="*/ 243 w 666"/>
                <a:gd name="T65" fmla="*/ 41 h 70"/>
                <a:gd name="T66" fmla="*/ 214 w 666"/>
                <a:gd name="T67" fmla="*/ 29 h 70"/>
                <a:gd name="T68" fmla="*/ 177 w 666"/>
                <a:gd name="T69" fmla="*/ 19 h 70"/>
                <a:gd name="T70" fmla="*/ 139 w 666"/>
                <a:gd name="T71" fmla="*/ 17 h 70"/>
                <a:gd name="T72" fmla="*/ 102 w 666"/>
                <a:gd name="T73" fmla="*/ 20 h 70"/>
                <a:gd name="T74" fmla="*/ 57 w 666"/>
                <a:gd name="T75" fmla="*/ 27 h 70"/>
                <a:gd name="T76" fmla="*/ 57 w 666"/>
                <a:gd name="T77" fmla="*/ 16 h 70"/>
                <a:gd name="T78" fmla="*/ 87 w 666"/>
                <a:gd name="T79" fmla="*/ 0 h 70"/>
                <a:gd name="T80" fmla="*/ 70 w 666"/>
                <a:gd name="T8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66" h="70">
                  <a:moveTo>
                    <a:pt x="70" y="0"/>
                  </a:moveTo>
                  <a:lnTo>
                    <a:pt x="19" y="17"/>
                  </a:lnTo>
                  <a:lnTo>
                    <a:pt x="0" y="37"/>
                  </a:lnTo>
                  <a:lnTo>
                    <a:pt x="66" y="70"/>
                  </a:lnTo>
                  <a:lnTo>
                    <a:pt x="92" y="65"/>
                  </a:lnTo>
                  <a:lnTo>
                    <a:pt x="75" y="52"/>
                  </a:lnTo>
                  <a:lnTo>
                    <a:pt x="70" y="39"/>
                  </a:lnTo>
                  <a:lnTo>
                    <a:pt x="110" y="32"/>
                  </a:lnTo>
                  <a:lnTo>
                    <a:pt x="161" y="32"/>
                  </a:lnTo>
                  <a:lnTo>
                    <a:pt x="183" y="38"/>
                  </a:lnTo>
                  <a:lnTo>
                    <a:pt x="214" y="52"/>
                  </a:lnTo>
                  <a:lnTo>
                    <a:pt x="253" y="56"/>
                  </a:lnTo>
                  <a:lnTo>
                    <a:pt x="303" y="55"/>
                  </a:lnTo>
                  <a:lnTo>
                    <a:pt x="360" y="46"/>
                  </a:lnTo>
                  <a:lnTo>
                    <a:pt x="403" y="42"/>
                  </a:lnTo>
                  <a:lnTo>
                    <a:pt x="438" y="42"/>
                  </a:lnTo>
                  <a:lnTo>
                    <a:pt x="471" y="43"/>
                  </a:lnTo>
                  <a:lnTo>
                    <a:pt x="522" y="48"/>
                  </a:lnTo>
                  <a:lnTo>
                    <a:pt x="571" y="48"/>
                  </a:lnTo>
                  <a:lnTo>
                    <a:pt x="609" y="42"/>
                  </a:lnTo>
                  <a:lnTo>
                    <a:pt x="639" y="47"/>
                  </a:lnTo>
                  <a:lnTo>
                    <a:pt x="666" y="39"/>
                  </a:lnTo>
                  <a:lnTo>
                    <a:pt x="605" y="25"/>
                  </a:lnTo>
                  <a:lnTo>
                    <a:pt x="575" y="32"/>
                  </a:lnTo>
                  <a:lnTo>
                    <a:pt x="583" y="38"/>
                  </a:lnTo>
                  <a:lnTo>
                    <a:pt x="558" y="41"/>
                  </a:lnTo>
                  <a:lnTo>
                    <a:pt x="527" y="41"/>
                  </a:lnTo>
                  <a:lnTo>
                    <a:pt x="471" y="37"/>
                  </a:lnTo>
                  <a:lnTo>
                    <a:pt x="421" y="35"/>
                  </a:lnTo>
                  <a:lnTo>
                    <a:pt x="373" y="37"/>
                  </a:lnTo>
                  <a:lnTo>
                    <a:pt x="307" y="46"/>
                  </a:lnTo>
                  <a:lnTo>
                    <a:pt x="270" y="46"/>
                  </a:lnTo>
                  <a:lnTo>
                    <a:pt x="243" y="41"/>
                  </a:lnTo>
                  <a:lnTo>
                    <a:pt x="214" y="29"/>
                  </a:lnTo>
                  <a:lnTo>
                    <a:pt x="177" y="19"/>
                  </a:lnTo>
                  <a:lnTo>
                    <a:pt x="139" y="17"/>
                  </a:lnTo>
                  <a:lnTo>
                    <a:pt x="102" y="20"/>
                  </a:lnTo>
                  <a:lnTo>
                    <a:pt x="57" y="27"/>
                  </a:lnTo>
                  <a:lnTo>
                    <a:pt x="57" y="16"/>
                  </a:lnTo>
                  <a:lnTo>
                    <a:pt x="87" y="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47" name="Freeform 107"/>
            <p:cNvSpPr>
              <a:spLocks/>
            </p:cNvSpPr>
            <p:nvPr/>
          </p:nvSpPr>
          <p:spPr bwMode="auto">
            <a:xfrm>
              <a:off x="3971" y="2955"/>
              <a:ext cx="79" cy="7"/>
            </a:xfrm>
            <a:custGeom>
              <a:avLst/>
              <a:gdLst>
                <a:gd name="T0" fmla="*/ 0 w 160"/>
                <a:gd name="T1" fmla="*/ 4 h 14"/>
                <a:gd name="T2" fmla="*/ 48 w 160"/>
                <a:gd name="T3" fmla="*/ 5 h 14"/>
                <a:gd name="T4" fmla="*/ 99 w 160"/>
                <a:gd name="T5" fmla="*/ 4 h 14"/>
                <a:gd name="T6" fmla="*/ 139 w 160"/>
                <a:gd name="T7" fmla="*/ 0 h 14"/>
                <a:gd name="T8" fmla="*/ 160 w 160"/>
                <a:gd name="T9" fmla="*/ 5 h 14"/>
                <a:gd name="T10" fmla="*/ 120 w 160"/>
                <a:gd name="T11" fmla="*/ 11 h 14"/>
                <a:gd name="T12" fmla="*/ 69 w 160"/>
                <a:gd name="T13" fmla="*/ 14 h 14"/>
                <a:gd name="T14" fmla="*/ 25 w 160"/>
                <a:gd name="T15" fmla="*/ 13 h 14"/>
                <a:gd name="T16" fmla="*/ 0 w 160"/>
                <a:gd name="T17" fmla="*/ 10 h 14"/>
                <a:gd name="T18" fmla="*/ 0 w 160"/>
                <a:gd name="T19" fmla="*/ 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0" h="14">
                  <a:moveTo>
                    <a:pt x="0" y="4"/>
                  </a:moveTo>
                  <a:lnTo>
                    <a:pt x="48" y="5"/>
                  </a:lnTo>
                  <a:lnTo>
                    <a:pt x="99" y="4"/>
                  </a:lnTo>
                  <a:lnTo>
                    <a:pt x="139" y="0"/>
                  </a:lnTo>
                  <a:lnTo>
                    <a:pt x="160" y="5"/>
                  </a:lnTo>
                  <a:lnTo>
                    <a:pt x="120" y="11"/>
                  </a:lnTo>
                  <a:lnTo>
                    <a:pt x="69" y="14"/>
                  </a:lnTo>
                  <a:lnTo>
                    <a:pt x="25" y="13"/>
                  </a:lnTo>
                  <a:lnTo>
                    <a:pt x="0" y="1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71148" name="Group 108"/>
          <p:cNvGrpSpPr>
            <a:grpSpLocks/>
          </p:cNvGrpSpPr>
          <p:nvPr/>
        </p:nvGrpSpPr>
        <p:grpSpPr bwMode="auto">
          <a:xfrm>
            <a:off x="3481388" y="1465263"/>
            <a:ext cx="1173162" cy="1066800"/>
            <a:chOff x="1886" y="3294"/>
            <a:chExt cx="313" cy="277"/>
          </a:xfrm>
        </p:grpSpPr>
        <p:sp>
          <p:nvSpPr>
            <p:cNvPr id="471149" name="Freeform 109"/>
            <p:cNvSpPr>
              <a:spLocks/>
            </p:cNvSpPr>
            <p:nvPr/>
          </p:nvSpPr>
          <p:spPr bwMode="auto">
            <a:xfrm>
              <a:off x="1929" y="3450"/>
              <a:ext cx="248" cy="90"/>
            </a:xfrm>
            <a:custGeom>
              <a:avLst/>
              <a:gdLst>
                <a:gd name="T0" fmla="*/ 5 w 495"/>
                <a:gd name="T1" fmla="*/ 6 h 179"/>
                <a:gd name="T2" fmla="*/ 89 w 495"/>
                <a:gd name="T3" fmla="*/ 21 h 179"/>
                <a:gd name="T4" fmla="*/ 137 w 495"/>
                <a:gd name="T5" fmla="*/ 22 h 179"/>
                <a:gd name="T6" fmla="*/ 185 w 495"/>
                <a:gd name="T7" fmla="*/ 54 h 179"/>
                <a:gd name="T8" fmla="*/ 242 w 495"/>
                <a:gd name="T9" fmla="*/ 67 h 179"/>
                <a:gd name="T10" fmla="*/ 291 w 495"/>
                <a:gd name="T11" fmla="*/ 57 h 179"/>
                <a:gd name="T12" fmla="*/ 342 w 495"/>
                <a:gd name="T13" fmla="*/ 25 h 179"/>
                <a:gd name="T14" fmla="*/ 396 w 495"/>
                <a:gd name="T15" fmla="*/ 18 h 179"/>
                <a:gd name="T16" fmla="*/ 495 w 495"/>
                <a:gd name="T17" fmla="*/ 0 h 179"/>
                <a:gd name="T18" fmla="*/ 469 w 495"/>
                <a:gd name="T19" fmla="*/ 77 h 179"/>
                <a:gd name="T20" fmla="*/ 412 w 495"/>
                <a:gd name="T21" fmla="*/ 138 h 179"/>
                <a:gd name="T22" fmla="*/ 317 w 495"/>
                <a:gd name="T23" fmla="*/ 173 h 179"/>
                <a:gd name="T24" fmla="*/ 193 w 495"/>
                <a:gd name="T25" fmla="*/ 179 h 179"/>
                <a:gd name="T26" fmla="*/ 95 w 495"/>
                <a:gd name="T27" fmla="*/ 151 h 179"/>
                <a:gd name="T28" fmla="*/ 41 w 495"/>
                <a:gd name="T29" fmla="*/ 106 h 179"/>
                <a:gd name="T30" fmla="*/ 0 w 495"/>
                <a:gd name="T31" fmla="*/ 27 h 179"/>
                <a:gd name="T32" fmla="*/ 5 w 495"/>
                <a:gd name="T33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5" h="179">
                  <a:moveTo>
                    <a:pt x="5" y="6"/>
                  </a:moveTo>
                  <a:lnTo>
                    <a:pt x="89" y="21"/>
                  </a:lnTo>
                  <a:lnTo>
                    <a:pt x="137" y="22"/>
                  </a:lnTo>
                  <a:lnTo>
                    <a:pt x="185" y="54"/>
                  </a:lnTo>
                  <a:lnTo>
                    <a:pt x="242" y="67"/>
                  </a:lnTo>
                  <a:lnTo>
                    <a:pt x="291" y="57"/>
                  </a:lnTo>
                  <a:lnTo>
                    <a:pt x="342" y="25"/>
                  </a:lnTo>
                  <a:lnTo>
                    <a:pt x="396" y="18"/>
                  </a:lnTo>
                  <a:lnTo>
                    <a:pt x="495" y="0"/>
                  </a:lnTo>
                  <a:lnTo>
                    <a:pt x="469" y="77"/>
                  </a:lnTo>
                  <a:lnTo>
                    <a:pt x="412" y="138"/>
                  </a:lnTo>
                  <a:lnTo>
                    <a:pt x="317" y="173"/>
                  </a:lnTo>
                  <a:lnTo>
                    <a:pt x="193" y="179"/>
                  </a:lnTo>
                  <a:lnTo>
                    <a:pt x="95" y="151"/>
                  </a:lnTo>
                  <a:lnTo>
                    <a:pt x="41" y="106"/>
                  </a:lnTo>
                  <a:lnTo>
                    <a:pt x="0" y="27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50" name="Freeform 110"/>
            <p:cNvSpPr>
              <a:spLocks/>
            </p:cNvSpPr>
            <p:nvPr/>
          </p:nvSpPr>
          <p:spPr bwMode="auto">
            <a:xfrm>
              <a:off x="1934" y="3350"/>
              <a:ext cx="111" cy="73"/>
            </a:xfrm>
            <a:custGeom>
              <a:avLst/>
              <a:gdLst>
                <a:gd name="T0" fmla="*/ 91 w 221"/>
                <a:gd name="T1" fmla="*/ 1 h 146"/>
                <a:gd name="T2" fmla="*/ 30 w 221"/>
                <a:gd name="T3" fmla="*/ 26 h 146"/>
                <a:gd name="T4" fmla="*/ 0 w 221"/>
                <a:gd name="T5" fmla="*/ 70 h 146"/>
                <a:gd name="T6" fmla="*/ 14 w 221"/>
                <a:gd name="T7" fmla="*/ 123 h 146"/>
                <a:gd name="T8" fmla="*/ 57 w 221"/>
                <a:gd name="T9" fmla="*/ 141 h 146"/>
                <a:gd name="T10" fmla="*/ 130 w 221"/>
                <a:gd name="T11" fmla="*/ 146 h 146"/>
                <a:gd name="T12" fmla="*/ 166 w 221"/>
                <a:gd name="T13" fmla="*/ 127 h 146"/>
                <a:gd name="T14" fmla="*/ 211 w 221"/>
                <a:gd name="T15" fmla="*/ 81 h 146"/>
                <a:gd name="T16" fmla="*/ 221 w 221"/>
                <a:gd name="T17" fmla="*/ 57 h 146"/>
                <a:gd name="T18" fmla="*/ 211 w 221"/>
                <a:gd name="T19" fmla="*/ 26 h 146"/>
                <a:gd name="T20" fmla="*/ 170 w 221"/>
                <a:gd name="T21" fmla="*/ 4 h 146"/>
                <a:gd name="T22" fmla="*/ 138 w 221"/>
                <a:gd name="T23" fmla="*/ 0 h 146"/>
                <a:gd name="T24" fmla="*/ 91 w 221"/>
                <a:gd name="T25" fmla="*/ 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1" h="146">
                  <a:moveTo>
                    <a:pt x="91" y="1"/>
                  </a:moveTo>
                  <a:lnTo>
                    <a:pt x="30" y="26"/>
                  </a:lnTo>
                  <a:lnTo>
                    <a:pt x="0" y="70"/>
                  </a:lnTo>
                  <a:lnTo>
                    <a:pt x="14" y="123"/>
                  </a:lnTo>
                  <a:lnTo>
                    <a:pt x="57" y="141"/>
                  </a:lnTo>
                  <a:lnTo>
                    <a:pt x="130" y="146"/>
                  </a:lnTo>
                  <a:lnTo>
                    <a:pt x="166" y="127"/>
                  </a:lnTo>
                  <a:lnTo>
                    <a:pt x="211" y="81"/>
                  </a:lnTo>
                  <a:lnTo>
                    <a:pt x="221" y="57"/>
                  </a:lnTo>
                  <a:lnTo>
                    <a:pt x="211" y="26"/>
                  </a:lnTo>
                  <a:lnTo>
                    <a:pt x="170" y="4"/>
                  </a:lnTo>
                  <a:lnTo>
                    <a:pt x="138" y="0"/>
                  </a:lnTo>
                  <a:lnTo>
                    <a:pt x="91" y="1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51" name="Freeform 111"/>
            <p:cNvSpPr>
              <a:spLocks/>
            </p:cNvSpPr>
            <p:nvPr/>
          </p:nvSpPr>
          <p:spPr bwMode="auto">
            <a:xfrm>
              <a:off x="2060" y="3348"/>
              <a:ext cx="107" cy="79"/>
            </a:xfrm>
            <a:custGeom>
              <a:avLst/>
              <a:gdLst>
                <a:gd name="T0" fmla="*/ 53 w 213"/>
                <a:gd name="T1" fmla="*/ 8 h 159"/>
                <a:gd name="T2" fmla="*/ 16 w 213"/>
                <a:gd name="T3" fmla="*/ 22 h 159"/>
                <a:gd name="T4" fmla="*/ 0 w 213"/>
                <a:gd name="T5" fmla="*/ 51 h 159"/>
                <a:gd name="T6" fmla="*/ 6 w 213"/>
                <a:gd name="T7" fmla="*/ 92 h 159"/>
                <a:gd name="T8" fmla="*/ 55 w 213"/>
                <a:gd name="T9" fmla="*/ 143 h 159"/>
                <a:gd name="T10" fmla="*/ 109 w 213"/>
                <a:gd name="T11" fmla="*/ 159 h 159"/>
                <a:gd name="T12" fmla="*/ 165 w 213"/>
                <a:gd name="T13" fmla="*/ 159 h 159"/>
                <a:gd name="T14" fmla="*/ 195 w 213"/>
                <a:gd name="T15" fmla="*/ 143 h 159"/>
                <a:gd name="T16" fmla="*/ 213 w 213"/>
                <a:gd name="T17" fmla="*/ 111 h 159"/>
                <a:gd name="T18" fmla="*/ 204 w 213"/>
                <a:gd name="T19" fmla="*/ 52 h 159"/>
                <a:gd name="T20" fmla="*/ 178 w 213"/>
                <a:gd name="T21" fmla="*/ 17 h 159"/>
                <a:gd name="T22" fmla="*/ 130 w 213"/>
                <a:gd name="T23" fmla="*/ 3 h 159"/>
                <a:gd name="T24" fmla="*/ 90 w 213"/>
                <a:gd name="T25" fmla="*/ 0 h 159"/>
                <a:gd name="T26" fmla="*/ 53 w 213"/>
                <a:gd name="T27" fmla="*/ 8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3" h="159">
                  <a:moveTo>
                    <a:pt x="53" y="8"/>
                  </a:moveTo>
                  <a:lnTo>
                    <a:pt x="16" y="22"/>
                  </a:lnTo>
                  <a:lnTo>
                    <a:pt x="0" y="51"/>
                  </a:lnTo>
                  <a:lnTo>
                    <a:pt x="6" y="92"/>
                  </a:lnTo>
                  <a:lnTo>
                    <a:pt x="55" y="143"/>
                  </a:lnTo>
                  <a:lnTo>
                    <a:pt x="109" y="159"/>
                  </a:lnTo>
                  <a:lnTo>
                    <a:pt x="165" y="159"/>
                  </a:lnTo>
                  <a:lnTo>
                    <a:pt x="195" y="143"/>
                  </a:lnTo>
                  <a:lnTo>
                    <a:pt x="213" y="111"/>
                  </a:lnTo>
                  <a:lnTo>
                    <a:pt x="204" y="52"/>
                  </a:lnTo>
                  <a:lnTo>
                    <a:pt x="178" y="17"/>
                  </a:lnTo>
                  <a:lnTo>
                    <a:pt x="130" y="3"/>
                  </a:lnTo>
                  <a:lnTo>
                    <a:pt x="90" y="0"/>
                  </a:lnTo>
                  <a:lnTo>
                    <a:pt x="53" y="8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52" name="Freeform 112"/>
            <p:cNvSpPr>
              <a:spLocks/>
            </p:cNvSpPr>
            <p:nvPr/>
          </p:nvSpPr>
          <p:spPr bwMode="auto">
            <a:xfrm>
              <a:off x="1964" y="3298"/>
              <a:ext cx="70" cy="24"/>
            </a:xfrm>
            <a:custGeom>
              <a:avLst/>
              <a:gdLst>
                <a:gd name="T0" fmla="*/ 0 w 141"/>
                <a:gd name="T1" fmla="*/ 35 h 46"/>
                <a:gd name="T2" fmla="*/ 7 w 141"/>
                <a:gd name="T3" fmla="*/ 46 h 46"/>
                <a:gd name="T4" fmla="*/ 46 w 141"/>
                <a:gd name="T5" fmla="*/ 46 h 46"/>
                <a:gd name="T6" fmla="*/ 141 w 141"/>
                <a:gd name="T7" fmla="*/ 7 h 46"/>
                <a:gd name="T8" fmla="*/ 131 w 141"/>
                <a:gd name="T9" fmla="*/ 0 h 46"/>
                <a:gd name="T10" fmla="*/ 57 w 141"/>
                <a:gd name="T11" fmla="*/ 27 h 46"/>
                <a:gd name="T12" fmla="*/ 0 w 141"/>
                <a:gd name="T13" fmla="*/ 3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1" h="46">
                  <a:moveTo>
                    <a:pt x="0" y="35"/>
                  </a:moveTo>
                  <a:lnTo>
                    <a:pt x="7" y="46"/>
                  </a:lnTo>
                  <a:lnTo>
                    <a:pt x="46" y="46"/>
                  </a:lnTo>
                  <a:lnTo>
                    <a:pt x="141" y="7"/>
                  </a:lnTo>
                  <a:lnTo>
                    <a:pt x="131" y="0"/>
                  </a:lnTo>
                  <a:lnTo>
                    <a:pt x="57" y="27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53" name="Freeform 113"/>
            <p:cNvSpPr>
              <a:spLocks/>
            </p:cNvSpPr>
            <p:nvPr/>
          </p:nvSpPr>
          <p:spPr bwMode="auto">
            <a:xfrm>
              <a:off x="2073" y="3294"/>
              <a:ext cx="68" cy="30"/>
            </a:xfrm>
            <a:custGeom>
              <a:avLst/>
              <a:gdLst>
                <a:gd name="T0" fmla="*/ 0 w 137"/>
                <a:gd name="T1" fmla="*/ 14 h 60"/>
                <a:gd name="T2" fmla="*/ 26 w 137"/>
                <a:gd name="T3" fmla="*/ 0 h 60"/>
                <a:gd name="T4" fmla="*/ 43 w 137"/>
                <a:gd name="T5" fmla="*/ 0 h 60"/>
                <a:gd name="T6" fmla="*/ 137 w 137"/>
                <a:gd name="T7" fmla="*/ 52 h 60"/>
                <a:gd name="T8" fmla="*/ 125 w 137"/>
                <a:gd name="T9" fmla="*/ 60 h 60"/>
                <a:gd name="T10" fmla="*/ 9 w 137"/>
                <a:gd name="T11" fmla="*/ 22 h 60"/>
                <a:gd name="T12" fmla="*/ 0 w 137"/>
                <a:gd name="T13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60">
                  <a:moveTo>
                    <a:pt x="0" y="14"/>
                  </a:moveTo>
                  <a:lnTo>
                    <a:pt x="26" y="0"/>
                  </a:lnTo>
                  <a:lnTo>
                    <a:pt x="43" y="0"/>
                  </a:lnTo>
                  <a:lnTo>
                    <a:pt x="137" y="52"/>
                  </a:lnTo>
                  <a:lnTo>
                    <a:pt x="125" y="60"/>
                  </a:lnTo>
                  <a:lnTo>
                    <a:pt x="9" y="22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54" name="Freeform 114"/>
            <p:cNvSpPr>
              <a:spLocks/>
            </p:cNvSpPr>
            <p:nvPr/>
          </p:nvSpPr>
          <p:spPr bwMode="auto">
            <a:xfrm>
              <a:off x="1960" y="3343"/>
              <a:ext cx="199" cy="145"/>
            </a:xfrm>
            <a:custGeom>
              <a:avLst/>
              <a:gdLst>
                <a:gd name="T0" fmla="*/ 0 w 398"/>
                <a:gd name="T1" fmla="*/ 19 h 289"/>
                <a:gd name="T2" fmla="*/ 95 w 398"/>
                <a:gd name="T3" fmla="*/ 19 h 289"/>
                <a:gd name="T4" fmla="*/ 156 w 398"/>
                <a:gd name="T5" fmla="*/ 42 h 289"/>
                <a:gd name="T6" fmla="*/ 162 w 398"/>
                <a:gd name="T7" fmla="*/ 67 h 289"/>
                <a:gd name="T8" fmla="*/ 156 w 398"/>
                <a:gd name="T9" fmla="*/ 91 h 289"/>
                <a:gd name="T10" fmla="*/ 103 w 398"/>
                <a:gd name="T11" fmla="*/ 137 h 289"/>
                <a:gd name="T12" fmla="*/ 71 w 398"/>
                <a:gd name="T13" fmla="*/ 176 h 289"/>
                <a:gd name="T14" fmla="*/ 65 w 398"/>
                <a:gd name="T15" fmla="*/ 229 h 289"/>
                <a:gd name="T16" fmla="*/ 82 w 398"/>
                <a:gd name="T17" fmla="*/ 257 h 289"/>
                <a:gd name="T18" fmla="*/ 125 w 398"/>
                <a:gd name="T19" fmla="*/ 282 h 289"/>
                <a:gd name="T20" fmla="*/ 183 w 398"/>
                <a:gd name="T21" fmla="*/ 289 h 289"/>
                <a:gd name="T22" fmla="*/ 230 w 398"/>
                <a:gd name="T23" fmla="*/ 282 h 289"/>
                <a:gd name="T24" fmla="*/ 260 w 398"/>
                <a:gd name="T25" fmla="*/ 265 h 289"/>
                <a:gd name="T26" fmla="*/ 286 w 398"/>
                <a:gd name="T27" fmla="*/ 236 h 289"/>
                <a:gd name="T28" fmla="*/ 294 w 398"/>
                <a:gd name="T29" fmla="*/ 200 h 289"/>
                <a:gd name="T30" fmla="*/ 292 w 398"/>
                <a:gd name="T31" fmla="*/ 165 h 289"/>
                <a:gd name="T32" fmla="*/ 264 w 398"/>
                <a:gd name="T33" fmla="*/ 142 h 289"/>
                <a:gd name="T34" fmla="*/ 232 w 398"/>
                <a:gd name="T35" fmla="*/ 115 h 289"/>
                <a:gd name="T36" fmla="*/ 210 w 398"/>
                <a:gd name="T37" fmla="*/ 82 h 289"/>
                <a:gd name="T38" fmla="*/ 210 w 398"/>
                <a:gd name="T39" fmla="*/ 50 h 289"/>
                <a:gd name="T40" fmla="*/ 232 w 398"/>
                <a:gd name="T41" fmla="*/ 29 h 289"/>
                <a:gd name="T42" fmla="*/ 270 w 398"/>
                <a:gd name="T43" fmla="*/ 17 h 289"/>
                <a:gd name="T44" fmla="*/ 311 w 398"/>
                <a:gd name="T45" fmla="*/ 15 h 289"/>
                <a:gd name="T46" fmla="*/ 348 w 398"/>
                <a:gd name="T47" fmla="*/ 19 h 289"/>
                <a:gd name="T48" fmla="*/ 388 w 398"/>
                <a:gd name="T49" fmla="*/ 38 h 289"/>
                <a:gd name="T50" fmla="*/ 398 w 398"/>
                <a:gd name="T51" fmla="*/ 34 h 289"/>
                <a:gd name="T52" fmla="*/ 361 w 398"/>
                <a:gd name="T53" fmla="*/ 12 h 289"/>
                <a:gd name="T54" fmla="*/ 321 w 398"/>
                <a:gd name="T55" fmla="*/ 2 h 289"/>
                <a:gd name="T56" fmla="*/ 286 w 398"/>
                <a:gd name="T57" fmla="*/ 0 h 289"/>
                <a:gd name="T58" fmla="*/ 243 w 398"/>
                <a:gd name="T59" fmla="*/ 9 h 289"/>
                <a:gd name="T60" fmla="*/ 212 w 398"/>
                <a:gd name="T61" fmla="*/ 24 h 289"/>
                <a:gd name="T62" fmla="*/ 190 w 398"/>
                <a:gd name="T63" fmla="*/ 55 h 289"/>
                <a:gd name="T64" fmla="*/ 193 w 398"/>
                <a:gd name="T65" fmla="*/ 82 h 289"/>
                <a:gd name="T66" fmla="*/ 220 w 398"/>
                <a:gd name="T67" fmla="*/ 132 h 289"/>
                <a:gd name="T68" fmla="*/ 253 w 398"/>
                <a:gd name="T69" fmla="*/ 165 h 289"/>
                <a:gd name="T70" fmla="*/ 264 w 398"/>
                <a:gd name="T71" fmla="*/ 200 h 289"/>
                <a:gd name="T72" fmla="*/ 253 w 398"/>
                <a:gd name="T73" fmla="*/ 238 h 289"/>
                <a:gd name="T74" fmla="*/ 230 w 398"/>
                <a:gd name="T75" fmla="*/ 257 h 289"/>
                <a:gd name="T76" fmla="*/ 193 w 398"/>
                <a:gd name="T77" fmla="*/ 272 h 289"/>
                <a:gd name="T78" fmla="*/ 160 w 398"/>
                <a:gd name="T79" fmla="*/ 272 h 289"/>
                <a:gd name="T80" fmla="*/ 125 w 398"/>
                <a:gd name="T81" fmla="*/ 263 h 289"/>
                <a:gd name="T82" fmla="*/ 108 w 398"/>
                <a:gd name="T83" fmla="*/ 246 h 289"/>
                <a:gd name="T84" fmla="*/ 93 w 398"/>
                <a:gd name="T85" fmla="*/ 221 h 289"/>
                <a:gd name="T86" fmla="*/ 95 w 398"/>
                <a:gd name="T87" fmla="*/ 187 h 289"/>
                <a:gd name="T88" fmla="*/ 119 w 398"/>
                <a:gd name="T89" fmla="*/ 151 h 289"/>
                <a:gd name="T90" fmla="*/ 160 w 398"/>
                <a:gd name="T91" fmla="*/ 108 h 289"/>
                <a:gd name="T92" fmla="*/ 173 w 398"/>
                <a:gd name="T93" fmla="*/ 82 h 289"/>
                <a:gd name="T94" fmla="*/ 173 w 398"/>
                <a:gd name="T95" fmla="*/ 57 h 289"/>
                <a:gd name="T96" fmla="*/ 166 w 398"/>
                <a:gd name="T97" fmla="*/ 36 h 289"/>
                <a:gd name="T98" fmla="*/ 129 w 398"/>
                <a:gd name="T99" fmla="*/ 15 h 289"/>
                <a:gd name="T100" fmla="*/ 93 w 398"/>
                <a:gd name="T101" fmla="*/ 5 h 289"/>
                <a:gd name="T102" fmla="*/ 54 w 398"/>
                <a:gd name="T103" fmla="*/ 5 h 289"/>
                <a:gd name="T104" fmla="*/ 4 w 398"/>
                <a:gd name="T105" fmla="*/ 12 h 289"/>
                <a:gd name="T106" fmla="*/ 0 w 398"/>
                <a:gd name="T107" fmla="*/ 1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98" h="289">
                  <a:moveTo>
                    <a:pt x="0" y="19"/>
                  </a:moveTo>
                  <a:lnTo>
                    <a:pt x="95" y="19"/>
                  </a:lnTo>
                  <a:lnTo>
                    <a:pt x="156" y="42"/>
                  </a:lnTo>
                  <a:lnTo>
                    <a:pt x="162" y="67"/>
                  </a:lnTo>
                  <a:lnTo>
                    <a:pt x="156" y="91"/>
                  </a:lnTo>
                  <a:lnTo>
                    <a:pt x="103" y="137"/>
                  </a:lnTo>
                  <a:lnTo>
                    <a:pt x="71" y="176"/>
                  </a:lnTo>
                  <a:lnTo>
                    <a:pt x="65" y="229"/>
                  </a:lnTo>
                  <a:lnTo>
                    <a:pt x="82" y="257"/>
                  </a:lnTo>
                  <a:lnTo>
                    <a:pt x="125" y="282"/>
                  </a:lnTo>
                  <a:lnTo>
                    <a:pt x="183" y="289"/>
                  </a:lnTo>
                  <a:lnTo>
                    <a:pt x="230" y="282"/>
                  </a:lnTo>
                  <a:lnTo>
                    <a:pt x="260" y="265"/>
                  </a:lnTo>
                  <a:lnTo>
                    <a:pt x="286" y="236"/>
                  </a:lnTo>
                  <a:lnTo>
                    <a:pt x="294" y="200"/>
                  </a:lnTo>
                  <a:lnTo>
                    <a:pt x="292" y="165"/>
                  </a:lnTo>
                  <a:lnTo>
                    <a:pt x="264" y="142"/>
                  </a:lnTo>
                  <a:lnTo>
                    <a:pt x="232" y="115"/>
                  </a:lnTo>
                  <a:lnTo>
                    <a:pt x="210" y="82"/>
                  </a:lnTo>
                  <a:lnTo>
                    <a:pt x="210" y="50"/>
                  </a:lnTo>
                  <a:lnTo>
                    <a:pt x="232" y="29"/>
                  </a:lnTo>
                  <a:lnTo>
                    <a:pt x="270" y="17"/>
                  </a:lnTo>
                  <a:lnTo>
                    <a:pt x="311" y="15"/>
                  </a:lnTo>
                  <a:lnTo>
                    <a:pt x="348" y="19"/>
                  </a:lnTo>
                  <a:lnTo>
                    <a:pt x="388" y="38"/>
                  </a:lnTo>
                  <a:lnTo>
                    <a:pt x="398" y="34"/>
                  </a:lnTo>
                  <a:lnTo>
                    <a:pt x="361" y="12"/>
                  </a:lnTo>
                  <a:lnTo>
                    <a:pt x="321" y="2"/>
                  </a:lnTo>
                  <a:lnTo>
                    <a:pt x="286" y="0"/>
                  </a:lnTo>
                  <a:lnTo>
                    <a:pt x="243" y="9"/>
                  </a:lnTo>
                  <a:lnTo>
                    <a:pt x="212" y="24"/>
                  </a:lnTo>
                  <a:lnTo>
                    <a:pt x="190" y="55"/>
                  </a:lnTo>
                  <a:lnTo>
                    <a:pt x="193" y="82"/>
                  </a:lnTo>
                  <a:lnTo>
                    <a:pt x="220" y="132"/>
                  </a:lnTo>
                  <a:lnTo>
                    <a:pt x="253" y="165"/>
                  </a:lnTo>
                  <a:lnTo>
                    <a:pt x="264" y="200"/>
                  </a:lnTo>
                  <a:lnTo>
                    <a:pt x="253" y="238"/>
                  </a:lnTo>
                  <a:lnTo>
                    <a:pt x="230" y="257"/>
                  </a:lnTo>
                  <a:lnTo>
                    <a:pt x="193" y="272"/>
                  </a:lnTo>
                  <a:lnTo>
                    <a:pt x="160" y="272"/>
                  </a:lnTo>
                  <a:lnTo>
                    <a:pt x="125" y="263"/>
                  </a:lnTo>
                  <a:lnTo>
                    <a:pt x="108" y="246"/>
                  </a:lnTo>
                  <a:lnTo>
                    <a:pt x="93" y="221"/>
                  </a:lnTo>
                  <a:lnTo>
                    <a:pt x="95" y="187"/>
                  </a:lnTo>
                  <a:lnTo>
                    <a:pt x="119" y="151"/>
                  </a:lnTo>
                  <a:lnTo>
                    <a:pt x="160" y="108"/>
                  </a:lnTo>
                  <a:lnTo>
                    <a:pt x="173" y="82"/>
                  </a:lnTo>
                  <a:lnTo>
                    <a:pt x="173" y="57"/>
                  </a:lnTo>
                  <a:lnTo>
                    <a:pt x="166" y="36"/>
                  </a:lnTo>
                  <a:lnTo>
                    <a:pt x="129" y="15"/>
                  </a:lnTo>
                  <a:lnTo>
                    <a:pt x="93" y="5"/>
                  </a:lnTo>
                  <a:lnTo>
                    <a:pt x="54" y="5"/>
                  </a:lnTo>
                  <a:lnTo>
                    <a:pt x="4" y="12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55" name="Freeform 115"/>
            <p:cNvSpPr>
              <a:spLocks/>
            </p:cNvSpPr>
            <p:nvPr/>
          </p:nvSpPr>
          <p:spPr bwMode="auto">
            <a:xfrm>
              <a:off x="1930" y="3348"/>
              <a:ext cx="89" cy="78"/>
            </a:xfrm>
            <a:custGeom>
              <a:avLst/>
              <a:gdLst>
                <a:gd name="T0" fmla="*/ 117 w 178"/>
                <a:gd name="T1" fmla="*/ 8 h 156"/>
                <a:gd name="T2" fmla="*/ 46 w 178"/>
                <a:gd name="T3" fmla="*/ 33 h 156"/>
                <a:gd name="T4" fmla="*/ 24 w 178"/>
                <a:gd name="T5" fmla="*/ 65 h 156"/>
                <a:gd name="T6" fmla="*/ 24 w 178"/>
                <a:gd name="T7" fmla="*/ 95 h 156"/>
                <a:gd name="T8" fmla="*/ 46 w 178"/>
                <a:gd name="T9" fmla="*/ 128 h 156"/>
                <a:gd name="T10" fmla="*/ 84 w 178"/>
                <a:gd name="T11" fmla="*/ 142 h 156"/>
                <a:gd name="T12" fmla="*/ 121 w 178"/>
                <a:gd name="T13" fmla="*/ 142 h 156"/>
                <a:gd name="T14" fmla="*/ 171 w 178"/>
                <a:gd name="T15" fmla="*/ 128 h 156"/>
                <a:gd name="T16" fmla="*/ 178 w 178"/>
                <a:gd name="T17" fmla="*/ 138 h 156"/>
                <a:gd name="T18" fmla="*/ 130 w 178"/>
                <a:gd name="T19" fmla="*/ 156 h 156"/>
                <a:gd name="T20" fmla="*/ 97 w 178"/>
                <a:gd name="T21" fmla="*/ 156 h 156"/>
                <a:gd name="T22" fmla="*/ 42 w 178"/>
                <a:gd name="T23" fmla="*/ 150 h 156"/>
                <a:gd name="T24" fmla="*/ 13 w 178"/>
                <a:gd name="T25" fmla="*/ 131 h 156"/>
                <a:gd name="T26" fmla="*/ 0 w 178"/>
                <a:gd name="T27" fmla="*/ 101 h 156"/>
                <a:gd name="T28" fmla="*/ 0 w 178"/>
                <a:gd name="T29" fmla="*/ 75 h 156"/>
                <a:gd name="T30" fmla="*/ 17 w 178"/>
                <a:gd name="T31" fmla="*/ 39 h 156"/>
                <a:gd name="T32" fmla="*/ 46 w 178"/>
                <a:gd name="T33" fmla="*/ 17 h 156"/>
                <a:gd name="T34" fmla="*/ 101 w 178"/>
                <a:gd name="T35" fmla="*/ 0 h 156"/>
                <a:gd name="T36" fmla="*/ 117 w 178"/>
                <a:gd name="T37" fmla="*/ 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8" h="156">
                  <a:moveTo>
                    <a:pt x="117" y="8"/>
                  </a:moveTo>
                  <a:lnTo>
                    <a:pt x="46" y="33"/>
                  </a:lnTo>
                  <a:lnTo>
                    <a:pt x="24" y="65"/>
                  </a:lnTo>
                  <a:lnTo>
                    <a:pt x="24" y="95"/>
                  </a:lnTo>
                  <a:lnTo>
                    <a:pt x="46" y="128"/>
                  </a:lnTo>
                  <a:lnTo>
                    <a:pt x="84" y="142"/>
                  </a:lnTo>
                  <a:lnTo>
                    <a:pt x="121" y="142"/>
                  </a:lnTo>
                  <a:lnTo>
                    <a:pt x="171" y="128"/>
                  </a:lnTo>
                  <a:lnTo>
                    <a:pt x="178" y="138"/>
                  </a:lnTo>
                  <a:lnTo>
                    <a:pt x="130" y="156"/>
                  </a:lnTo>
                  <a:lnTo>
                    <a:pt x="97" y="156"/>
                  </a:lnTo>
                  <a:lnTo>
                    <a:pt x="42" y="150"/>
                  </a:lnTo>
                  <a:lnTo>
                    <a:pt x="13" y="131"/>
                  </a:lnTo>
                  <a:lnTo>
                    <a:pt x="0" y="101"/>
                  </a:lnTo>
                  <a:lnTo>
                    <a:pt x="0" y="75"/>
                  </a:lnTo>
                  <a:lnTo>
                    <a:pt x="17" y="39"/>
                  </a:lnTo>
                  <a:lnTo>
                    <a:pt x="46" y="17"/>
                  </a:lnTo>
                  <a:lnTo>
                    <a:pt x="101" y="0"/>
                  </a:lnTo>
                  <a:lnTo>
                    <a:pt x="117" y="8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56" name="Freeform 116"/>
            <p:cNvSpPr>
              <a:spLocks/>
            </p:cNvSpPr>
            <p:nvPr/>
          </p:nvSpPr>
          <p:spPr bwMode="auto">
            <a:xfrm>
              <a:off x="2084" y="3354"/>
              <a:ext cx="88" cy="77"/>
            </a:xfrm>
            <a:custGeom>
              <a:avLst/>
              <a:gdLst>
                <a:gd name="T0" fmla="*/ 8 w 176"/>
                <a:gd name="T1" fmla="*/ 114 h 155"/>
                <a:gd name="T2" fmla="*/ 45 w 176"/>
                <a:gd name="T3" fmla="*/ 136 h 155"/>
                <a:gd name="T4" fmla="*/ 82 w 176"/>
                <a:gd name="T5" fmla="*/ 143 h 155"/>
                <a:gd name="T6" fmla="*/ 119 w 176"/>
                <a:gd name="T7" fmla="*/ 138 h 155"/>
                <a:gd name="T8" fmla="*/ 143 w 176"/>
                <a:gd name="T9" fmla="*/ 123 h 155"/>
                <a:gd name="T10" fmla="*/ 153 w 176"/>
                <a:gd name="T11" fmla="*/ 99 h 155"/>
                <a:gd name="T12" fmla="*/ 153 w 176"/>
                <a:gd name="T13" fmla="*/ 53 h 155"/>
                <a:gd name="T14" fmla="*/ 139 w 176"/>
                <a:gd name="T15" fmla="*/ 21 h 155"/>
                <a:gd name="T16" fmla="*/ 115 w 176"/>
                <a:gd name="T17" fmla="*/ 3 h 155"/>
                <a:gd name="T18" fmla="*/ 129 w 176"/>
                <a:gd name="T19" fmla="*/ 0 h 155"/>
                <a:gd name="T20" fmla="*/ 153 w 176"/>
                <a:gd name="T21" fmla="*/ 17 h 155"/>
                <a:gd name="T22" fmla="*/ 173 w 176"/>
                <a:gd name="T23" fmla="*/ 44 h 155"/>
                <a:gd name="T24" fmla="*/ 176 w 176"/>
                <a:gd name="T25" fmla="*/ 83 h 155"/>
                <a:gd name="T26" fmla="*/ 169 w 176"/>
                <a:gd name="T27" fmla="*/ 119 h 155"/>
                <a:gd name="T28" fmla="*/ 149 w 176"/>
                <a:gd name="T29" fmla="*/ 140 h 155"/>
                <a:gd name="T30" fmla="*/ 129 w 176"/>
                <a:gd name="T31" fmla="*/ 151 h 155"/>
                <a:gd name="T32" fmla="*/ 99 w 176"/>
                <a:gd name="T33" fmla="*/ 155 h 155"/>
                <a:gd name="T34" fmla="*/ 72 w 176"/>
                <a:gd name="T35" fmla="*/ 152 h 155"/>
                <a:gd name="T36" fmla="*/ 32 w 176"/>
                <a:gd name="T37" fmla="*/ 143 h 155"/>
                <a:gd name="T38" fmla="*/ 0 w 176"/>
                <a:gd name="T39" fmla="*/ 126 h 155"/>
                <a:gd name="T40" fmla="*/ 8 w 176"/>
                <a:gd name="T41" fmla="*/ 11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6" h="155">
                  <a:moveTo>
                    <a:pt x="8" y="114"/>
                  </a:moveTo>
                  <a:lnTo>
                    <a:pt x="45" y="136"/>
                  </a:lnTo>
                  <a:lnTo>
                    <a:pt x="82" y="143"/>
                  </a:lnTo>
                  <a:lnTo>
                    <a:pt x="119" y="138"/>
                  </a:lnTo>
                  <a:lnTo>
                    <a:pt x="143" y="123"/>
                  </a:lnTo>
                  <a:lnTo>
                    <a:pt x="153" y="99"/>
                  </a:lnTo>
                  <a:lnTo>
                    <a:pt x="153" y="53"/>
                  </a:lnTo>
                  <a:lnTo>
                    <a:pt x="139" y="21"/>
                  </a:lnTo>
                  <a:lnTo>
                    <a:pt x="115" y="3"/>
                  </a:lnTo>
                  <a:lnTo>
                    <a:pt x="129" y="0"/>
                  </a:lnTo>
                  <a:lnTo>
                    <a:pt x="153" y="17"/>
                  </a:lnTo>
                  <a:lnTo>
                    <a:pt x="173" y="44"/>
                  </a:lnTo>
                  <a:lnTo>
                    <a:pt x="176" y="83"/>
                  </a:lnTo>
                  <a:lnTo>
                    <a:pt x="169" y="119"/>
                  </a:lnTo>
                  <a:lnTo>
                    <a:pt x="149" y="140"/>
                  </a:lnTo>
                  <a:lnTo>
                    <a:pt x="129" y="151"/>
                  </a:lnTo>
                  <a:lnTo>
                    <a:pt x="99" y="155"/>
                  </a:lnTo>
                  <a:lnTo>
                    <a:pt x="72" y="152"/>
                  </a:lnTo>
                  <a:lnTo>
                    <a:pt x="32" y="143"/>
                  </a:lnTo>
                  <a:lnTo>
                    <a:pt x="0" y="126"/>
                  </a:lnTo>
                  <a:lnTo>
                    <a:pt x="8" y="114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57" name="Freeform 117"/>
            <p:cNvSpPr>
              <a:spLocks/>
            </p:cNvSpPr>
            <p:nvPr/>
          </p:nvSpPr>
          <p:spPr bwMode="auto">
            <a:xfrm>
              <a:off x="1997" y="3368"/>
              <a:ext cx="25" cy="16"/>
            </a:xfrm>
            <a:custGeom>
              <a:avLst/>
              <a:gdLst>
                <a:gd name="T0" fmla="*/ 33 w 50"/>
                <a:gd name="T1" fmla="*/ 0 h 32"/>
                <a:gd name="T2" fmla="*/ 0 w 50"/>
                <a:gd name="T3" fmla="*/ 7 h 32"/>
                <a:gd name="T4" fmla="*/ 0 w 50"/>
                <a:gd name="T5" fmla="*/ 24 h 32"/>
                <a:gd name="T6" fmla="*/ 24 w 50"/>
                <a:gd name="T7" fmla="*/ 32 h 32"/>
                <a:gd name="T8" fmla="*/ 50 w 50"/>
                <a:gd name="T9" fmla="*/ 24 h 32"/>
                <a:gd name="T10" fmla="*/ 50 w 50"/>
                <a:gd name="T11" fmla="*/ 9 h 32"/>
                <a:gd name="T12" fmla="*/ 33 w 50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32">
                  <a:moveTo>
                    <a:pt x="33" y="0"/>
                  </a:moveTo>
                  <a:lnTo>
                    <a:pt x="0" y="7"/>
                  </a:lnTo>
                  <a:lnTo>
                    <a:pt x="0" y="24"/>
                  </a:lnTo>
                  <a:lnTo>
                    <a:pt x="24" y="32"/>
                  </a:lnTo>
                  <a:lnTo>
                    <a:pt x="50" y="24"/>
                  </a:lnTo>
                  <a:lnTo>
                    <a:pt x="50" y="9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58" name="Freeform 118"/>
            <p:cNvSpPr>
              <a:spLocks/>
            </p:cNvSpPr>
            <p:nvPr/>
          </p:nvSpPr>
          <p:spPr bwMode="auto">
            <a:xfrm>
              <a:off x="2080" y="3370"/>
              <a:ext cx="30" cy="14"/>
            </a:xfrm>
            <a:custGeom>
              <a:avLst/>
              <a:gdLst>
                <a:gd name="T0" fmla="*/ 41 w 61"/>
                <a:gd name="T1" fmla="*/ 0 h 29"/>
                <a:gd name="T2" fmla="*/ 9 w 61"/>
                <a:gd name="T3" fmla="*/ 2 h 29"/>
                <a:gd name="T4" fmla="*/ 0 w 61"/>
                <a:gd name="T5" fmla="*/ 17 h 29"/>
                <a:gd name="T6" fmla="*/ 20 w 61"/>
                <a:gd name="T7" fmla="*/ 29 h 29"/>
                <a:gd name="T8" fmla="*/ 54 w 61"/>
                <a:gd name="T9" fmla="*/ 26 h 29"/>
                <a:gd name="T10" fmla="*/ 61 w 61"/>
                <a:gd name="T11" fmla="*/ 9 h 29"/>
                <a:gd name="T12" fmla="*/ 41 w 61"/>
                <a:gd name="T1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29">
                  <a:moveTo>
                    <a:pt x="41" y="0"/>
                  </a:moveTo>
                  <a:lnTo>
                    <a:pt x="9" y="2"/>
                  </a:lnTo>
                  <a:lnTo>
                    <a:pt x="0" y="17"/>
                  </a:lnTo>
                  <a:lnTo>
                    <a:pt x="20" y="29"/>
                  </a:lnTo>
                  <a:lnTo>
                    <a:pt x="54" y="26"/>
                  </a:lnTo>
                  <a:lnTo>
                    <a:pt x="61" y="9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59" name="Freeform 119"/>
            <p:cNvSpPr>
              <a:spLocks/>
            </p:cNvSpPr>
            <p:nvPr/>
          </p:nvSpPr>
          <p:spPr bwMode="auto">
            <a:xfrm>
              <a:off x="1886" y="3434"/>
              <a:ext cx="313" cy="109"/>
            </a:xfrm>
            <a:custGeom>
              <a:avLst/>
              <a:gdLst>
                <a:gd name="T0" fmla="*/ 222 w 626"/>
                <a:gd name="T1" fmla="*/ 47 h 219"/>
                <a:gd name="T2" fmla="*/ 162 w 626"/>
                <a:gd name="T3" fmla="*/ 45 h 219"/>
                <a:gd name="T4" fmla="*/ 105 w 626"/>
                <a:gd name="T5" fmla="*/ 30 h 219"/>
                <a:gd name="T6" fmla="*/ 125 w 626"/>
                <a:gd name="T7" fmla="*/ 10 h 219"/>
                <a:gd name="T8" fmla="*/ 112 w 626"/>
                <a:gd name="T9" fmla="*/ 0 h 219"/>
                <a:gd name="T10" fmla="*/ 47 w 626"/>
                <a:gd name="T11" fmla="*/ 17 h 219"/>
                <a:gd name="T12" fmla="*/ 0 w 626"/>
                <a:gd name="T13" fmla="*/ 69 h 219"/>
                <a:gd name="T14" fmla="*/ 13 w 626"/>
                <a:gd name="T15" fmla="*/ 77 h 219"/>
                <a:gd name="T16" fmla="*/ 67 w 626"/>
                <a:gd name="T17" fmla="*/ 54 h 219"/>
                <a:gd name="T18" fmla="*/ 97 w 626"/>
                <a:gd name="T19" fmla="*/ 126 h 219"/>
                <a:gd name="T20" fmla="*/ 145 w 626"/>
                <a:gd name="T21" fmla="*/ 174 h 219"/>
                <a:gd name="T22" fmla="*/ 209 w 626"/>
                <a:gd name="T23" fmla="*/ 209 h 219"/>
                <a:gd name="T24" fmla="*/ 272 w 626"/>
                <a:gd name="T25" fmla="*/ 219 h 219"/>
                <a:gd name="T26" fmla="*/ 359 w 626"/>
                <a:gd name="T27" fmla="*/ 219 h 219"/>
                <a:gd name="T28" fmla="*/ 439 w 626"/>
                <a:gd name="T29" fmla="*/ 210 h 219"/>
                <a:gd name="T30" fmla="*/ 487 w 626"/>
                <a:gd name="T31" fmla="*/ 194 h 219"/>
                <a:gd name="T32" fmla="*/ 535 w 626"/>
                <a:gd name="T33" fmla="*/ 162 h 219"/>
                <a:gd name="T34" fmla="*/ 569 w 626"/>
                <a:gd name="T35" fmla="*/ 128 h 219"/>
                <a:gd name="T36" fmla="*/ 586 w 626"/>
                <a:gd name="T37" fmla="*/ 73 h 219"/>
                <a:gd name="T38" fmla="*/ 593 w 626"/>
                <a:gd name="T39" fmla="*/ 51 h 219"/>
                <a:gd name="T40" fmla="*/ 612 w 626"/>
                <a:gd name="T41" fmla="*/ 64 h 219"/>
                <a:gd name="T42" fmla="*/ 626 w 626"/>
                <a:gd name="T43" fmla="*/ 58 h 219"/>
                <a:gd name="T44" fmla="*/ 616 w 626"/>
                <a:gd name="T45" fmla="*/ 47 h 219"/>
                <a:gd name="T46" fmla="*/ 626 w 626"/>
                <a:gd name="T47" fmla="*/ 36 h 219"/>
                <a:gd name="T48" fmla="*/ 576 w 626"/>
                <a:gd name="T49" fmla="*/ 15 h 219"/>
                <a:gd name="T50" fmla="*/ 511 w 626"/>
                <a:gd name="T51" fmla="*/ 10 h 219"/>
                <a:gd name="T52" fmla="*/ 504 w 626"/>
                <a:gd name="T53" fmla="*/ 17 h 219"/>
                <a:gd name="T54" fmla="*/ 545 w 626"/>
                <a:gd name="T55" fmla="*/ 32 h 219"/>
                <a:gd name="T56" fmla="*/ 481 w 626"/>
                <a:gd name="T57" fmla="*/ 47 h 219"/>
                <a:gd name="T58" fmla="*/ 420 w 626"/>
                <a:gd name="T59" fmla="*/ 51 h 219"/>
                <a:gd name="T60" fmla="*/ 420 w 626"/>
                <a:gd name="T61" fmla="*/ 64 h 219"/>
                <a:gd name="T62" fmla="*/ 471 w 626"/>
                <a:gd name="T63" fmla="*/ 62 h 219"/>
                <a:gd name="T64" fmla="*/ 565 w 626"/>
                <a:gd name="T65" fmla="*/ 41 h 219"/>
                <a:gd name="T66" fmla="*/ 535 w 626"/>
                <a:gd name="T67" fmla="*/ 123 h 219"/>
                <a:gd name="T68" fmla="*/ 502 w 626"/>
                <a:gd name="T69" fmla="*/ 157 h 219"/>
                <a:gd name="T70" fmla="*/ 454 w 626"/>
                <a:gd name="T71" fmla="*/ 181 h 219"/>
                <a:gd name="T72" fmla="*/ 407 w 626"/>
                <a:gd name="T73" fmla="*/ 196 h 219"/>
                <a:gd name="T74" fmla="*/ 350 w 626"/>
                <a:gd name="T75" fmla="*/ 202 h 219"/>
                <a:gd name="T76" fmla="*/ 288 w 626"/>
                <a:gd name="T77" fmla="*/ 201 h 219"/>
                <a:gd name="T78" fmla="*/ 229 w 626"/>
                <a:gd name="T79" fmla="*/ 191 h 219"/>
                <a:gd name="T80" fmla="*/ 196 w 626"/>
                <a:gd name="T81" fmla="*/ 174 h 219"/>
                <a:gd name="T82" fmla="*/ 162 w 626"/>
                <a:gd name="T83" fmla="*/ 155 h 219"/>
                <a:gd name="T84" fmla="*/ 130 w 626"/>
                <a:gd name="T85" fmla="*/ 123 h 219"/>
                <a:gd name="T86" fmla="*/ 114 w 626"/>
                <a:gd name="T87" fmla="*/ 87 h 219"/>
                <a:gd name="T88" fmla="*/ 101 w 626"/>
                <a:gd name="T89" fmla="*/ 49 h 219"/>
                <a:gd name="T90" fmla="*/ 158 w 626"/>
                <a:gd name="T91" fmla="*/ 58 h 219"/>
                <a:gd name="T92" fmla="*/ 229 w 626"/>
                <a:gd name="T93" fmla="*/ 64 h 219"/>
                <a:gd name="T94" fmla="*/ 222 w 626"/>
                <a:gd name="T95" fmla="*/ 4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26" h="219">
                  <a:moveTo>
                    <a:pt x="222" y="47"/>
                  </a:moveTo>
                  <a:lnTo>
                    <a:pt x="162" y="45"/>
                  </a:lnTo>
                  <a:lnTo>
                    <a:pt x="105" y="30"/>
                  </a:lnTo>
                  <a:lnTo>
                    <a:pt x="125" y="10"/>
                  </a:lnTo>
                  <a:lnTo>
                    <a:pt x="112" y="0"/>
                  </a:lnTo>
                  <a:lnTo>
                    <a:pt x="47" y="17"/>
                  </a:lnTo>
                  <a:lnTo>
                    <a:pt x="0" y="69"/>
                  </a:lnTo>
                  <a:lnTo>
                    <a:pt x="13" y="77"/>
                  </a:lnTo>
                  <a:lnTo>
                    <a:pt x="67" y="54"/>
                  </a:lnTo>
                  <a:lnTo>
                    <a:pt x="97" y="126"/>
                  </a:lnTo>
                  <a:lnTo>
                    <a:pt x="145" y="174"/>
                  </a:lnTo>
                  <a:lnTo>
                    <a:pt x="209" y="209"/>
                  </a:lnTo>
                  <a:lnTo>
                    <a:pt x="272" y="219"/>
                  </a:lnTo>
                  <a:lnTo>
                    <a:pt x="359" y="219"/>
                  </a:lnTo>
                  <a:lnTo>
                    <a:pt x="439" y="210"/>
                  </a:lnTo>
                  <a:lnTo>
                    <a:pt x="487" y="194"/>
                  </a:lnTo>
                  <a:lnTo>
                    <a:pt x="535" y="162"/>
                  </a:lnTo>
                  <a:lnTo>
                    <a:pt x="569" y="128"/>
                  </a:lnTo>
                  <a:lnTo>
                    <a:pt x="586" y="73"/>
                  </a:lnTo>
                  <a:lnTo>
                    <a:pt x="593" y="51"/>
                  </a:lnTo>
                  <a:lnTo>
                    <a:pt x="612" y="64"/>
                  </a:lnTo>
                  <a:lnTo>
                    <a:pt x="626" y="58"/>
                  </a:lnTo>
                  <a:lnTo>
                    <a:pt x="616" y="47"/>
                  </a:lnTo>
                  <a:lnTo>
                    <a:pt x="626" y="36"/>
                  </a:lnTo>
                  <a:lnTo>
                    <a:pt x="576" y="15"/>
                  </a:lnTo>
                  <a:lnTo>
                    <a:pt x="511" y="10"/>
                  </a:lnTo>
                  <a:lnTo>
                    <a:pt x="504" y="17"/>
                  </a:lnTo>
                  <a:lnTo>
                    <a:pt x="545" y="32"/>
                  </a:lnTo>
                  <a:lnTo>
                    <a:pt x="481" y="47"/>
                  </a:lnTo>
                  <a:lnTo>
                    <a:pt x="420" y="51"/>
                  </a:lnTo>
                  <a:lnTo>
                    <a:pt x="420" y="64"/>
                  </a:lnTo>
                  <a:lnTo>
                    <a:pt x="471" y="62"/>
                  </a:lnTo>
                  <a:lnTo>
                    <a:pt x="565" y="41"/>
                  </a:lnTo>
                  <a:lnTo>
                    <a:pt x="535" y="123"/>
                  </a:lnTo>
                  <a:lnTo>
                    <a:pt x="502" y="157"/>
                  </a:lnTo>
                  <a:lnTo>
                    <a:pt x="454" y="181"/>
                  </a:lnTo>
                  <a:lnTo>
                    <a:pt x="407" y="196"/>
                  </a:lnTo>
                  <a:lnTo>
                    <a:pt x="350" y="202"/>
                  </a:lnTo>
                  <a:lnTo>
                    <a:pt x="288" y="201"/>
                  </a:lnTo>
                  <a:lnTo>
                    <a:pt x="229" y="191"/>
                  </a:lnTo>
                  <a:lnTo>
                    <a:pt x="196" y="174"/>
                  </a:lnTo>
                  <a:lnTo>
                    <a:pt x="162" y="155"/>
                  </a:lnTo>
                  <a:lnTo>
                    <a:pt x="130" y="123"/>
                  </a:lnTo>
                  <a:lnTo>
                    <a:pt x="114" y="87"/>
                  </a:lnTo>
                  <a:lnTo>
                    <a:pt x="101" y="49"/>
                  </a:lnTo>
                  <a:lnTo>
                    <a:pt x="158" y="58"/>
                  </a:lnTo>
                  <a:lnTo>
                    <a:pt x="229" y="64"/>
                  </a:lnTo>
                  <a:lnTo>
                    <a:pt x="222" y="47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1160" name="Freeform 120"/>
            <p:cNvSpPr>
              <a:spLocks/>
            </p:cNvSpPr>
            <p:nvPr/>
          </p:nvSpPr>
          <p:spPr bwMode="auto">
            <a:xfrm>
              <a:off x="2024" y="3554"/>
              <a:ext cx="62" cy="17"/>
            </a:xfrm>
            <a:custGeom>
              <a:avLst/>
              <a:gdLst>
                <a:gd name="T0" fmla="*/ 6 w 124"/>
                <a:gd name="T1" fmla="*/ 2 h 34"/>
                <a:gd name="T2" fmla="*/ 47 w 124"/>
                <a:gd name="T3" fmla="*/ 4 h 34"/>
                <a:gd name="T4" fmla="*/ 83 w 124"/>
                <a:gd name="T5" fmla="*/ 4 h 34"/>
                <a:gd name="T6" fmla="*/ 120 w 124"/>
                <a:gd name="T7" fmla="*/ 0 h 34"/>
                <a:gd name="T8" fmla="*/ 124 w 124"/>
                <a:gd name="T9" fmla="*/ 9 h 34"/>
                <a:gd name="T10" fmla="*/ 72 w 124"/>
                <a:gd name="T11" fmla="*/ 19 h 34"/>
                <a:gd name="T12" fmla="*/ 78 w 124"/>
                <a:gd name="T13" fmla="*/ 26 h 34"/>
                <a:gd name="T14" fmla="*/ 47 w 124"/>
                <a:gd name="T15" fmla="*/ 34 h 34"/>
                <a:gd name="T16" fmla="*/ 0 w 124"/>
                <a:gd name="T17" fmla="*/ 15 h 34"/>
                <a:gd name="T18" fmla="*/ 6 w 124"/>
                <a:gd name="T19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4" h="34">
                  <a:moveTo>
                    <a:pt x="6" y="2"/>
                  </a:moveTo>
                  <a:lnTo>
                    <a:pt x="47" y="4"/>
                  </a:lnTo>
                  <a:lnTo>
                    <a:pt x="83" y="4"/>
                  </a:lnTo>
                  <a:lnTo>
                    <a:pt x="120" y="0"/>
                  </a:lnTo>
                  <a:lnTo>
                    <a:pt x="124" y="9"/>
                  </a:lnTo>
                  <a:lnTo>
                    <a:pt x="72" y="19"/>
                  </a:lnTo>
                  <a:lnTo>
                    <a:pt x="78" y="26"/>
                  </a:lnTo>
                  <a:lnTo>
                    <a:pt x="47" y="34"/>
                  </a:lnTo>
                  <a:lnTo>
                    <a:pt x="0" y="15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www.si-g.com</a:t>
            </a:r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36713" y="3641725"/>
            <a:ext cx="5907087" cy="17970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70000"/>
              </a:lnSpc>
            </a:pPr>
            <a:r>
              <a:rPr lang="de-DE" altLang="en-US" sz="8000">
                <a:latin typeface="Comic Sans MS" pitchFamily="66" charset="0"/>
              </a:rPr>
              <a:t>A</a:t>
            </a:r>
            <a:r>
              <a:rPr lang="de-DE" altLang="en-US" sz="3600">
                <a:latin typeface="Comic Sans MS" pitchFamily="66" charset="0"/>
              </a:rPr>
              <a:t>chtung</a:t>
            </a:r>
            <a:br>
              <a:rPr lang="de-DE" altLang="en-US" sz="3600">
                <a:latin typeface="Comic Sans MS" pitchFamily="66" charset="0"/>
              </a:rPr>
            </a:br>
            <a:r>
              <a:rPr lang="de-DE" altLang="en-US" sz="8000">
                <a:latin typeface="Comic Sans MS" pitchFamily="66" charset="0"/>
              </a:rPr>
              <a:t> A</a:t>
            </a:r>
            <a:r>
              <a:rPr lang="de-DE" altLang="en-US" sz="3600">
                <a:latin typeface="Comic Sans MS" pitchFamily="66" charset="0"/>
              </a:rPr>
              <a:t>nhang</a:t>
            </a:r>
          </a:p>
        </p:txBody>
      </p:sp>
      <p:grpSp>
        <p:nvGrpSpPr>
          <p:cNvPr id="120835" name="Group 3"/>
          <p:cNvGrpSpPr>
            <a:grpSpLocks/>
          </p:cNvGrpSpPr>
          <p:nvPr/>
        </p:nvGrpSpPr>
        <p:grpSpPr bwMode="auto">
          <a:xfrm>
            <a:off x="4229100" y="1495425"/>
            <a:ext cx="2128838" cy="2298700"/>
            <a:chOff x="3303" y="1038"/>
            <a:chExt cx="1341" cy="1448"/>
          </a:xfrm>
        </p:grpSpPr>
        <p:pic>
          <p:nvPicPr>
            <p:cNvPr id="120836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8" y="1064"/>
              <a:ext cx="714" cy="7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20837" name="Group 5"/>
            <p:cNvGrpSpPr>
              <a:grpSpLocks/>
            </p:cNvGrpSpPr>
            <p:nvPr/>
          </p:nvGrpSpPr>
          <p:grpSpPr bwMode="auto">
            <a:xfrm>
              <a:off x="3303" y="1038"/>
              <a:ext cx="1341" cy="1448"/>
              <a:chOff x="3578" y="1038"/>
              <a:chExt cx="1453" cy="1448"/>
            </a:xfrm>
          </p:grpSpPr>
          <p:sp>
            <p:nvSpPr>
              <p:cNvPr id="120838" name="Freeform 6"/>
              <p:cNvSpPr>
                <a:spLocks/>
              </p:cNvSpPr>
              <p:nvPr/>
            </p:nvSpPr>
            <p:spPr bwMode="auto">
              <a:xfrm>
                <a:off x="4262" y="1038"/>
                <a:ext cx="395" cy="549"/>
              </a:xfrm>
              <a:custGeom>
                <a:avLst/>
                <a:gdLst>
                  <a:gd name="T0" fmla="*/ 38 w 395"/>
                  <a:gd name="T1" fmla="*/ 548 h 549"/>
                  <a:gd name="T2" fmla="*/ 7 w 395"/>
                  <a:gd name="T3" fmla="*/ 435 h 549"/>
                  <a:gd name="T4" fmla="*/ 1 w 395"/>
                  <a:gd name="T5" fmla="*/ 381 h 549"/>
                  <a:gd name="T6" fmla="*/ 0 w 395"/>
                  <a:gd name="T7" fmla="*/ 355 h 549"/>
                  <a:gd name="T8" fmla="*/ 2 w 395"/>
                  <a:gd name="T9" fmla="*/ 328 h 549"/>
                  <a:gd name="T10" fmla="*/ 21 w 395"/>
                  <a:gd name="T11" fmla="*/ 230 h 549"/>
                  <a:gd name="T12" fmla="*/ 62 w 395"/>
                  <a:gd name="T13" fmla="*/ 144 h 549"/>
                  <a:gd name="T14" fmla="*/ 123 w 395"/>
                  <a:gd name="T15" fmla="*/ 76 h 549"/>
                  <a:gd name="T16" fmla="*/ 200 w 395"/>
                  <a:gd name="T17" fmla="*/ 27 h 549"/>
                  <a:gd name="T18" fmla="*/ 291 w 395"/>
                  <a:gd name="T19" fmla="*/ 2 h 549"/>
                  <a:gd name="T20" fmla="*/ 315 w 395"/>
                  <a:gd name="T21" fmla="*/ 1 h 549"/>
                  <a:gd name="T22" fmla="*/ 341 w 395"/>
                  <a:gd name="T23" fmla="*/ 0 h 549"/>
                  <a:gd name="T24" fmla="*/ 394 w 395"/>
                  <a:gd name="T25" fmla="*/ 6 h 549"/>
                  <a:gd name="T26" fmla="*/ 370 w 395"/>
                  <a:gd name="T27" fmla="*/ 6 h 549"/>
                  <a:gd name="T28" fmla="*/ 346 w 395"/>
                  <a:gd name="T29" fmla="*/ 8 h 549"/>
                  <a:gd name="T30" fmla="*/ 299 w 395"/>
                  <a:gd name="T31" fmla="*/ 15 h 549"/>
                  <a:gd name="T32" fmla="*/ 213 w 395"/>
                  <a:gd name="T33" fmla="*/ 49 h 549"/>
                  <a:gd name="T34" fmla="*/ 140 w 395"/>
                  <a:gd name="T35" fmla="*/ 101 h 549"/>
                  <a:gd name="T36" fmla="*/ 79 w 395"/>
                  <a:gd name="T37" fmla="*/ 172 h 549"/>
                  <a:gd name="T38" fmla="*/ 37 w 395"/>
                  <a:gd name="T39" fmla="*/ 254 h 549"/>
                  <a:gd name="T40" fmla="*/ 14 w 395"/>
                  <a:gd name="T41" fmla="*/ 347 h 549"/>
                  <a:gd name="T42" fmla="*/ 11 w 395"/>
                  <a:gd name="T43" fmla="*/ 396 h 549"/>
                  <a:gd name="T44" fmla="*/ 11 w 395"/>
                  <a:gd name="T45" fmla="*/ 420 h 549"/>
                  <a:gd name="T46" fmla="*/ 14 w 395"/>
                  <a:gd name="T47" fmla="*/ 446 h 549"/>
                  <a:gd name="T48" fmla="*/ 38 w 395"/>
                  <a:gd name="T49" fmla="*/ 548 h 5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95" h="549">
                    <a:moveTo>
                      <a:pt x="38" y="548"/>
                    </a:moveTo>
                    <a:lnTo>
                      <a:pt x="7" y="435"/>
                    </a:lnTo>
                    <a:lnTo>
                      <a:pt x="1" y="381"/>
                    </a:lnTo>
                    <a:lnTo>
                      <a:pt x="0" y="355"/>
                    </a:lnTo>
                    <a:lnTo>
                      <a:pt x="2" y="328"/>
                    </a:lnTo>
                    <a:lnTo>
                      <a:pt x="21" y="230"/>
                    </a:lnTo>
                    <a:lnTo>
                      <a:pt x="62" y="144"/>
                    </a:lnTo>
                    <a:lnTo>
                      <a:pt x="123" y="76"/>
                    </a:lnTo>
                    <a:lnTo>
                      <a:pt x="200" y="27"/>
                    </a:lnTo>
                    <a:lnTo>
                      <a:pt x="291" y="2"/>
                    </a:lnTo>
                    <a:lnTo>
                      <a:pt x="315" y="1"/>
                    </a:lnTo>
                    <a:lnTo>
                      <a:pt x="341" y="0"/>
                    </a:lnTo>
                    <a:lnTo>
                      <a:pt x="394" y="6"/>
                    </a:lnTo>
                    <a:lnTo>
                      <a:pt x="370" y="6"/>
                    </a:lnTo>
                    <a:lnTo>
                      <a:pt x="346" y="8"/>
                    </a:lnTo>
                    <a:lnTo>
                      <a:pt x="299" y="15"/>
                    </a:lnTo>
                    <a:lnTo>
                      <a:pt x="213" y="49"/>
                    </a:lnTo>
                    <a:lnTo>
                      <a:pt x="140" y="101"/>
                    </a:lnTo>
                    <a:lnTo>
                      <a:pt x="79" y="172"/>
                    </a:lnTo>
                    <a:lnTo>
                      <a:pt x="37" y="254"/>
                    </a:lnTo>
                    <a:lnTo>
                      <a:pt x="14" y="347"/>
                    </a:lnTo>
                    <a:lnTo>
                      <a:pt x="11" y="396"/>
                    </a:lnTo>
                    <a:lnTo>
                      <a:pt x="11" y="420"/>
                    </a:lnTo>
                    <a:lnTo>
                      <a:pt x="14" y="446"/>
                    </a:lnTo>
                    <a:lnTo>
                      <a:pt x="38" y="548"/>
                    </a:lnTo>
                  </a:path>
                </a:pathLst>
              </a:custGeom>
              <a:solidFill>
                <a:srgbClr val="5F5F5F"/>
              </a:solidFill>
              <a:ln w="12700" cap="rnd" cmpd="sng">
                <a:solidFill>
                  <a:srgbClr val="A2A2A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0839" name="Freeform 7"/>
              <p:cNvSpPr>
                <a:spLocks/>
              </p:cNvSpPr>
              <p:nvPr/>
            </p:nvSpPr>
            <p:spPr bwMode="auto">
              <a:xfrm>
                <a:off x="4319" y="1063"/>
                <a:ext cx="712" cy="801"/>
              </a:xfrm>
              <a:custGeom>
                <a:avLst/>
                <a:gdLst>
                  <a:gd name="T0" fmla="*/ 0 w 712"/>
                  <a:gd name="T1" fmla="*/ 567 h 801"/>
                  <a:gd name="T2" fmla="*/ 54 w 712"/>
                  <a:gd name="T3" fmla="*/ 658 h 801"/>
                  <a:gd name="T4" fmla="*/ 126 w 712"/>
                  <a:gd name="T5" fmla="*/ 727 h 801"/>
                  <a:gd name="T6" fmla="*/ 212 w 712"/>
                  <a:gd name="T7" fmla="*/ 773 h 801"/>
                  <a:gd name="T8" fmla="*/ 305 w 712"/>
                  <a:gd name="T9" fmla="*/ 798 h 801"/>
                  <a:gd name="T10" fmla="*/ 352 w 712"/>
                  <a:gd name="T11" fmla="*/ 800 h 801"/>
                  <a:gd name="T12" fmla="*/ 375 w 712"/>
                  <a:gd name="T13" fmla="*/ 800 h 801"/>
                  <a:gd name="T14" fmla="*/ 399 w 712"/>
                  <a:gd name="T15" fmla="*/ 798 h 801"/>
                  <a:gd name="T16" fmla="*/ 490 w 712"/>
                  <a:gd name="T17" fmla="*/ 774 h 801"/>
                  <a:gd name="T18" fmla="*/ 570 w 712"/>
                  <a:gd name="T19" fmla="*/ 727 h 801"/>
                  <a:gd name="T20" fmla="*/ 636 w 712"/>
                  <a:gd name="T21" fmla="*/ 652 h 801"/>
                  <a:gd name="T22" fmla="*/ 683 w 712"/>
                  <a:gd name="T23" fmla="*/ 559 h 801"/>
                  <a:gd name="T24" fmla="*/ 707 w 712"/>
                  <a:gd name="T25" fmla="*/ 461 h 801"/>
                  <a:gd name="T26" fmla="*/ 711 w 712"/>
                  <a:gd name="T27" fmla="*/ 412 h 801"/>
                  <a:gd name="T28" fmla="*/ 711 w 712"/>
                  <a:gd name="T29" fmla="*/ 388 h 801"/>
                  <a:gd name="T30" fmla="*/ 710 w 712"/>
                  <a:gd name="T31" fmla="*/ 362 h 801"/>
                  <a:gd name="T32" fmla="*/ 690 w 712"/>
                  <a:gd name="T33" fmla="*/ 266 h 801"/>
                  <a:gd name="T34" fmla="*/ 652 w 712"/>
                  <a:gd name="T35" fmla="*/ 179 h 801"/>
                  <a:gd name="T36" fmla="*/ 595 w 712"/>
                  <a:gd name="T37" fmla="*/ 103 h 801"/>
                  <a:gd name="T38" fmla="*/ 521 w 712"/>
                  <a:gd name="T39" fmla="*/ 42 h 801"/>
                  <a:gd name="T40" fmla="*/ 430 w 712"/>
                  <a:gd name="T41" fmla="*/ 0 h 801"/>
                  <a:gd name="T42" fmla="*/ 509 w 712"/>
                  <a:gd name="T43" fmla="*/ 45 h 801"/>
                  <a:gd name="T44" fmla="*/ 574 w 712"/>
                  <a:gd name="T45" fmla="*/ 106 h 801"/>
                  <a:gd name="T46" fmla="*/ 622 w 712"/>
                  <a:gd name="T47" fmla="*/ 180 h 801"/>
                  <a:gd name="T48" fmla="*/ 652 w 712"/>
                  <a:gd name="T49" fmla="*/ 263 h 801"/>
                  <a:gd name="T50" fmla="*/ 663 w 712"/>
                  <a:gd name="T51" fmla="*/ 352 h 801"/>
                  <a:gd name="T52" fmla="*/ 663 w 712"/>
                  <a:gd name="T53" fmla="*/ 374 h 801"/>
                  <a:gd name="T54" fmla="*/ 662 w 712"/>
                  <a:gd name="T55" fmla="*/ 397 h 801"/>
                  <a:gd name="T56" fmla="*/ 656 w 712"/>
                  <a:gd name="T57" fmla="*/ 442 h 801"/>
                  <a:gd name="T58" fmla="*/ 628 w 712"/>
                  <a:gd name="T59" fmla="*/ 530 h 801"/>
                  <a:gd name="T60" fmla="*/ 578 w 712"/>
                  <a:gd name="T61" fmla="*/ 613 h 801"/>
                  <a:gd name="T62" fmla="*/ 512 w 712"/>
                  <a:gd name="T63" fmla="*/ 682 h 801"/>
                  <a:gd name="T64" fmla="*/ 437 w 712"/>
                  <a:gd name="T65" fmla="*/ 729 h 801"/>
                  <a:gd name="T66" fmla="*/ 358 w 712"/>
                  <a:gd name="T67" fmla="*/ 754 h 801"/>
                  <a:gd name="T68" fmla="*/ 317 w 712"/>
                  <a:gd name="T69" fmla="*/ 759 h 801"/>
                  <a:gd name="T70" fmla="*/ 297 w 712"/>
                  <a:gd name="T71" fmla="*/ 760 h 801"/>
                  <a:gd name="T72" fmla="*/ 275 w 712"/>
                  <a:gd name="T73" fmla="*/ 759 h 801"/>
                  <a:gd name="T74" fmla="*/ 196 w 712"/>
                  <a:gd name="T75" fmla="*/ 742 h 801"/>
                  <a:gd name="T76" fmla="*/ 120 w 712"/>
                  <a:gd name="T77" fmla="*/ 704 h 801"/>
                  <a:gd name="T78" fmla="*/ 54 w 712"/>
                  <a:gd name="T79" fmla="*/ 646 h 801"/>
                  <a:gd name="T80" fmla="*/ 0 w 712"/>
                  <a:gd name="T81" fmla="*/ 567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12" h="801">
                    <a:moveTo>
                      <a:pt x="0" y="567"/>
                    </a:moveTo>
                    <a:lnTo>
                      <a:pt x="54" y="658"/>
                    </a:lnTo>
                    <a:lnTo>
                      <a:pt x="126" y="727"/>
                    </a:lnTo>
                    <a:lnTo>
                      <a:pt x="212" y="773"/>
                    </a:lnTo>
                    <a:lnTo>
                      <a:pt x="305" y="798"/>
                    </a:lnTo>
                    <a:lnTo>
                      <a:pt x="352" y="800"/>
                    </a:lnTo>
                    <a:lnTo>
                      <a:pt x="375" y="800"/>
                    </a:lnTo>
                    <a:lnTo>
                      <a:pt x="399" y="798"/>
                    </a:lnTo>
                    <a:lnTo>
                      <a:pt x="490" y="774"/>
                    </a:lnTo>
                    <a:lnTo>
                      <a:pt x="570" y="727"/>
                    </a:lnTo>
                    <a:lnTo>
                      <a:pt x="636" y="652"/>
                    </a:lnTo>
                    <a:lnTo>
                      <a:pt x="683" y="559"/>
                    </a:lnTo>
                    <a:lnTo>
                      <a:pt x="707" y="461"/>
                    </a:lnTo>
                    <a:lnTo>
                      <a:pt x="711" y="412"/>
                    </a:lnTo>
                    <a:lnTo>
                      <a:pt x="711" y="388"/>
                    </a:lnTo>
                    <a:lnTo>
                      <a:pt x="710" y="362"/>
                    </a:lnTo>
                    <a:lnTo>
                      <a:pt x="690" y="266"/>
                    </a:lnTo>
                    <a:lnTo>
                      <a:pt x="652" y="179"/>
                    </a:lnTo>
                    <a:lnTo>
                      <a:pt x="595" y="103"/>
                    </a:lnTo>
                    <a:lnTo>
                      <a:pt x="521" y="42"/>
                    </a:lnTo>
                    <a:lnTo>
                      <a:pt x="430" y="0"/>
                    </a:lnTo>
                    <a:lnTo>
                      <a:pt x="509" y="45"/>
                    </a:lnTo>
                    <a:lnTo>
                      <a:pt x="574" y="106"/>
                    </a:lnTo>
                    <a:lnTo>
                      <a:pt x="622" y="180"/>
                    </a:lnTo>
                    <a:lnTo>
                      <a:pt x="652" y="263"/>
                    </a:lnTo>
                    <a:lnTo>
                      <a:pt x="663" y="352"/>
                    </a:lnTo>
                    <a:lnTo>
                      <a:pt x="663" y="374"/>
                    </a:lnTo>
                    <a:lnTo>
                      <a:pt x="662" y="397"/>
                    </a:lnTo>
                    <a:lnTo>
                      <a:pt x="656" y="442"/>
                    </a:lnTo>
                    <a:lnTo>
                      <a:pt x="628" y="530"/>
                    </a:lnTo>
                    <a:lnTo>
                      <a:pt x="578" y="613"/>
                    </a:lnTo>
                    <a:lnTo>
                      <a:pt x="512" y="682"/>
                    </a:lnTo>
                    <a:lnTo>
                      <a:pt x="437" y="729"/>
                    </a:lnTo>
                    <a:lnTo>
                      <a:pt x="358" y="754"/>
                    </a:lnTo>
                    <a:lnTo>
                      <a:pt x="317" y="759"/>
                    </a:lnTo>
                    <a:lnTo>
                      <a:pt x="297" y="760"/>
                    </a:lnTo>
                    <a:lnTo>
                      <a:pt x="275" y="759"/>
                    </a:lnTo>
                    <a:lnTo>
                      <a:pt x="196" y="742"/>
                    </a:lnTo>
                    <a:lnTo>
                      <a:pt x="120" y="704"/>
                    </a:lnTo>
                    <a:lnTo>
                      <a:pt x="54" y="646"/>
                    </a:lnTo>
                    <a:lnTo>
                      <a:pt x="0" y="567"/>
                    </a:lnTo>
                  </a:path>
                </a:pathLst>
              </a:custGeom>
              <a:solidFill>
                <a:srgbClr val="5F5F5F"/>
              </a:solidFill>
              <a:ln w="12700" cap="rnd" cmpd="sng">
                <a:solidFill>
                  <a:srgbClr val="A2A2A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0840" name="Freeform 8"/>
              <p:cNvSpPr>
                <a:spLocks/>
              </p:cNvSpPr>
              <p:nvPr/>
            </p:nvSpPr>
            <p:spPr bwMode="auto">
              <a:xfrm>
                <a:off x="4270" y="1046"/>
                <a:ext cx="712" cy="775"/>
              </a:xfrm>
              <a:custGeom>
                <a:avLst/>
                <a:gdLst>
                  <a:gd name="T0" fmla="*/ 0 w 712"/>
                  <a:gd name="T1" fmla="*/ 390 h 775"/>
                  <a:gd name="T2" fmla="*/ 14 w 712"/>
                  <a:gd name="T3" fmla="*/ 299 h 775"/>
                  <a:gd name="T4" fmla="*/ 41 w 712"/>
                  <a:gd name="T5" fmla="*/ 220 h 775"/>
                  <a:gd name="T6" fmla="*/ 78 w 712"/>
                  <a:gd name="T7" fmla="*/ 153 h 775"/>
                  <a:gd name="T8" fmla="*/ 125 w 712"/>
                  <a:gd name="T9" fmla="*/ 97 h 775"/>
                  <a:gd name="T10" fmla="*/ 179 w 712"/>
                  <a:gd name="T11" fmla="*/ 55 h 775"/>
                  <a:gd name="T12" fmla="*/ 238 w 712"/>
                  <a:gd name="T13" fmla="*/ 25 h 775"/>
                  <a:gd name="T14" fmla="*/ 300 w 712"/>
                  <a:gd name="T15" fmla="*/ 6 h 775"/>
                  <a:gd name="T16" fmla="*/ 365 w 712"/>
                  <a:gd name="T17" fmla="*/ 0 h 775"/>
                  <a:gd name="T18" fmla="*/ 397 w 712"/>
                  <a:gd name="T19" fmla="*/ 1 h 775"/>
                  <a:gd name="T20" fmla="*/ 429 w 712"/>
                  <a:gd name="T21" fmla="*/ 5 h 775"/>
                  <a:gd name="T22" fmla="*/ 490 w 712"/>
                  <a:gd name="T23" fmla="*/ 24 h 775"/>
                  <a:gd name="T24" fmla="*/ 547 w 712"/>
                  <a:gd name="T25" fmla="*/ 54 h 775"/>
                  <a:gd name="T26" fmla="*/ 600 w 712"/>
                  <a:gd name="T27" fmla="*/ 97 h 775"/>
                  <a:gd name="T28" fmla="*/ 644 w 712"/>
                  <a:gd name="T29" fmla="*/ 152 h 775"/>
                  <a:gd name="T30" fmla="*/ 678 w 712"/>
                  <a:gd name="T31" fmla="*/ 220 h 775"/>
                  <a:gd name="T32" fmla="*/ 701 w 712"/>
                  <a:gd name="T33" fmla="*/ 298 h 775"/>
                  <a:gd name="T34" fmla="*/ 711 w 712"/>
                  <a:gd name="T35" fmla="*/ 390 h 775"/>
                  <a:gd name="T36" fmla="*/ 698 w 712"/>
                  <a:gd name="T37" fmla="*/ 480 h 775"/>
                  <a:gd name="T38" fmla="*/ 672 w 712"/>
                  <a:gd name="T39" fmla="*/ 557 h 775"/>
                  <a:gd name="T40" fmla="*/ 635 w 712"/>
                  <a:gd name="T41" fmla="*/ 623 h 775"/>
                  <a:gd name="T42" fmla="*/ 589 w 712"/>
                  <a:gd name="T43" fmla="*/ 677 h 775"/>
                  <a:gd name="T44" fmla="*/ 536 w 712"/>
                  <a:gd name="T45" fmla="*/ 719 h 775"/>
                  <a:gd name="T46" fmla="*/ 478 w 712"/>
                  <a:gd name="T47" fmla="*/ 749 h 775"/>
                  <a:gd name="T48" fmla="*/ 415 w 712"/>
                  <a:gd name="T49" fmla="*/ 767 h 775"/>
                  <a:gd name="T50" fmla="*/ 351 w 712"/>
                  <a:gd name="T51" fmla="*/ 774 h 775"/>
                  <a:gd name="T52" fmla="*/ 226 w 712"/>
                  <a:gd name="T53" fmla="*/ 752 h 775"/>
                  <a:gd name="T54" fmla="*/ 169 w 712"/>
                  <a:gd name="T55" fmla="*/ 722 h 775"/>
                  <a:gd name="T56" fmla="*/ 116 w 712"/>
                  <a:gd name="T57" fmla="*/ 680 h 775"/>
                  <a:gd name="T58" fmla="*/ 72 w 712"/>
                  <a:gd name="T59" fmla="*/ 626 h 775"/>
                  <a:gd name="T60" fmla="*/ 36 w 712"/>
                  <a:gd name="T61" fmla="*/ 560 h 775"/>
                  <a:gd name="T62" fmla="*/ 12 w 712"/>
                  <a:gd name="T63" fmla="*/ 482 h 775"/>
                  <a:gd name="T64" fmla="*/ 0 w 712"/>
                  <a:gd name="T65" fmla="*/ 390 h 7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12" h="775">
                    <a:moveTo>
                      <a:pt x="0" y="390"/>
                    </a:moveTo>
                    <a:lnTo>
                      <a:pt x="14" y="299"/>
                    </a:lnTo>
                    <a:lnTo>
                      <a:pt x="41" y="220"/>
                    </a:lnTo>
                    <a:lnTo>
                      <a:pt x="78" y="153"/>
                    </a:lnTo>
                    <a:lnTo>
                      <a:pt x="125" y="97"/>
                    </a:lnTo>
                    <a:lnTo>
                      <a:pt x="179" y="55"/>
                    </a:lnTo>
                    <a:lnTo>
                      <a:pt x="238" y="25"/>
                    </a:lnTo>
                    <a:lnTo>
                      <a:pt x="300" y="6"/>
                    </a:lnTo>
                    <a:lnTo>
                      <a:pt x="365" y="0"/>
                    </a:lnTo>
                    <a:lnTo>
                      <a:pt x="397" y="1"/>
                    </a:lnTo>
                    <a:lnTo>
                      <a:pt x="429" y="5"/>
                    </a:lnTo>
                    <a:lnTo>
                      <a:pt x="490" y="24"/>
                    </a:lnTo>
                    <a:lnTo>
                      <a:pt x="547" y="54"/>
                    </a:lnTo>
                    <a:lnTo>
                      <a:pt x="600" y="97"/>
                    </a:lnTo>
                    <a:lnTo>
                      <a:pt x="644" y="152"/>
                    </a:lnTo>
                    <a:lnTo>
                      <a:pt x="678" y="220"/>
                    </a:lnTo>
                    <a:lnTo>
                      <a:pt x="701" y="298"/>
                    </a:lnTo>
                    <a:lnTo>
                      <a:pt x="711" y="390"/>
                    </a:lnTo>
                    <a:lnTo>
                      <a:pt x="698" y="480"/>
                    </a:lnTo>
                    <a:lnTo>
                      <a:pt x="672" y="557"/>
                    </a:lnTo>
                    <a:lnTo>
                      <a:pt x="635" y="623"/>
                    </a:lnTo>
                    <a:lnTo>
                      <a:pt x="589" y="677"/>
                    </a:lnTo>
                    <a:lnTo>
                      <a:pt x="536" y="719"/>
                    </a:lnTo>
                    <a:lnTo>
                      <a:pt x="478" y="749"/>
                    </a:lnTo>
                    <a:lnTo>
                      <a:pt x="415" y="767"/>
                    </a:lnTo>
                    <a:lnTo>
                      <a:pt x="351" y="774"/>
                    </a:lnTo>
                    <a:lnTo>
                      <a:pt x="226" y="752"/>
                    </a:lnTo>
                    <a:lnTo>
                      <a:pt x="169" y="722"/>
                    </a:lnTo>
                    <a:lnTo>
                      <a:pt x="116" y="680"/>
                    </a:lnTo>
                    <a:lnTo>
                      <a:pt x="72" y="626"/>
                    </a:lnTo>
                    <a:lnTo>
                      <a:pt x="36" y="560"/>
                    </a:lnTo>
                    <a:lnTo>
                      <a:pt x="12" y="482"/>
                    </a:lnTo>
                    <a:lnTo>
                      <a:pt x="0" y="390"/>
                    </a:lnTo>
                  </a:path>
                </a:pathLst>
              </a:custGeom>
              <a:noFill/>
              <a:ln w="12700" cap="rnd" cmpd="sng">
                <a:solidFill>
                  <a:srgbClr val="72727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0841" name="Freeform 9"/>
              <p:cNvSpPr>
                <a:spLocks/>
              </p:cNvSpPr>
              <p:nvPr/>
            </p:nvSpPr>
            <p:spPr bwMode="auto">
              <a:xfrm>
                <a:off x="3623" y="1758"/>
                <a:ext cx="693" cy="728"/>
              </a:xfrm>
              <a:custGeom>
                <a:avLst/>
                <a:gdLst>
                  <a:gd name="T0" fmla="*/ 578 w 693"/>
                  <a:gd name="T1" fmla="*/ 91 h 728"/>
                  <a:gd name="T2" fmla="*/ 605 w 693"/>
                  <a:gd name="T3" fmla="*/ 63 h 728"/>
                  <a:gd name="T4" fmla="*/ 622 w 693"/>
                  <a:gd name="T5" fmla="*/ 30 h 728"/>
                  <a:gd name="T6" fmla="*/ 621 w 693"/>
                  <a:gd name="T7" fmla="*/ 13 h 728"/>
                  <a:gd name="T8" fmla="*/ 612 w 693"/>
                  <a:gd name="T9" fmla="*/ 0 h 728"/>
                  <a:gd name="T10" fmla="*/ 657 w 693"/>
                  <a:gd name="T11" fmla="*/ 44 h 728"/>
                  <a:gd name="T12" fmla="*/ 692 w 693"/>
                  <a:gd name="T13" fmla="*/ 100 h 728"/>
                  <a:gd name="T14" fmla="*/ 671 w 693"/>
                  <a:gd name="T15" fmla="*/ 125 h 728"/>
                  <a:gd name="T16" fmla="*/ 42 w 693"/>
                  <a:gd name="T17" fmla="*/ 727 h 728"/>
                  <a:gd name="T18" fmla="*/ 44 w 693"/>
                  <a:gd name="T19" fmla="*/ 710 h 728"/>
                  <a:gd name="T20" fmla="*/ 35 w 693"/>
                  <a:gd name="T21" fmla="*/ 687 h 728"/>
                  <a:gd name="T22" fmla="*/ 0 w 693"/>
                  <a:gd name="T23" fmla="*/ 636 h 728"/>
                  <a:gd name="T24" fmla="*/ 578 w 693"/>
                  <a:gd name="T25" fmla="*/ 91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3" h="728">
                    <a:moveTo>
                      <a:pt x="578" y="91"/>
                    </a:moveTo>
                    <a:lnTo>
                      <a:pt x="605" y="63"/>
                    </a:lnTo>
                    <a:lnTo>
                      <a:pt x="622" y="30"/>
                    </a:lnTo>
                    <a:lnTo>
                      <a:pt x="621" y="13"/>
                    </a:lnTo>
                    <a:lnTo>
                      <a:pt x="612" y="0"/>
                    </a:lnTo>
                    <a:lnTo>
                      <a:pt x="657" y="44"/>
                    </a:lnTo>
                    <a:lnTo>
                      <a:pt x="692" y="100"/>
                    </a:lnTo>
                    <a:lnTo>
                      <a:pt x="671" y="125"/>
                    </a:lnTo>
                    <a:lnTo>
                      <a:pt x="42" y="727"/>
                    </a:lnTo>
                    <a:lnTo>
                      <a:pt x="44" y="710"/>
                    </a:lnTo>
                    <a:lnTo>
                      <a:pt x="35" y="687"/>
                    </a:lnTo>
                    <a:lnTo>
                      <a:pt x="0" y="636"/>
                    </a:lnTo>
                    <a:lnTo>
                      <a:pt x="578" y="91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8F8F8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0842" name="Freeform 10"/>
              <p:cNvSpPr>
                <a:spLocks/>
              </p:cNvSpPr>
              <p:nvPr/>
            </p:nvSpPr>
            <p:spPr bwMode="auto">
              <a:xfrm>
                <a:off x="3579" y="1758"/>
                <a:ext cx="667" cy="635"/>
              </a:xfrm>
              <a:custGeom>
                <a:avLst/>
                <a:gdLst>
                  <a:gd name="T0" fmla="*/ 622 w 667"/>
                  <a:gd name="T1" fmla="*/ 91 h 635"/>
                  <a:gd name="T2" fmla="*/ 649 w 667"/>
                  <a:gd name="T3" fmla="*/ 63 h 635"/>
                  <a:gd name="T4" fmla="*/ 666 w 667"/>
                  <a:gd name="T5" fmla="*/ 30 h 635"/>
                  <a:gd name="T6" fmla="*/ 665 w 667"/>
                  <a:gd name="T7" fmla="*/ 13 h 635"/>
                  <a:gd name="T8" fmla="*/ 656 w 667"/>
                  <a:gd name="T9" fmla="*/ 0 h 635"/>
                  <a:gd name="T10" fmla="*/ 645 w 667"/>
                  <a:gd name="T11" fmla="*/ 1 h 635"/>
                  <a:gd name="T12" fmla="*/ 637 w 667"/>
                  <a:gd name="T13" fmla="*/ 7 h 635"/>
                  <a:gd name="T14" fmla="*/ 0 w 667"/>
                  <a:gd name="T15" fmla="*/ 601 h 635"/>
                  <a:gd name="T16" fmla="*/ 15 w 667"/>
                  <a:gd name="T17" fmla="*/ 608 h 635"/>
                  <a:gd name="T18" fmla="*/ 44 w 667"/>
                  <a:gd name="T19" fmla="*/ 634 h 635"/>
                  <a:gd name="T20" fmla="*/ 622 w 667"/>
                  <a:gd name="T21" fmla="*/ 91 h 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67" h="635">
                    <a:moveTo>
                      <a:pt x="622" y="91"/>
                    </a:moveTo>
                    <a:lnTo>
                      <a:pt x="649" y="63"/>
                    </a:lnTo>
                    <a:lnTo>
                      <a:pt x="666" y="30"/>
                    </a:lnTo>
                    <a:lnTo>
                      <a:pt x="665" y="13"/>
                    </a:lnTo>
                    <a:lnTo>
                      <a:pt x="656" y="0"/>
                    </a:lnTo>
                    <a:lnTo>
                      <a:pt x="645" y="1"/>
                    </a:lnTo>
                    <a:lnTo>
                      <a:pt x="637" y="7"/>
                    </a:lnTo>
                    <a:lnTo>
                      <a:pt x="0" y="601"/>
                    </a:lnTo>
                    <a:lnTo>
                      <a:pt x="15" y="608"/>
                    </a:lnTo>
                    <a:lnTo>
                      <a:pt x="44" y="634"/>
                    </a:lnTo>
                    <a:lnTo>
                      <a:pt x="622" y="91"/>
                    </a:lnTo>
                  </a:path>
                </a:pathLst>
              </a:custGeom>
              <a:solidFill>
                <a:srgbClr val="C0C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0843" name="Freeform 11"/>
              <p:cNvSpPr>
                <a:spLocks/>
              </p:cNvSpPr>
              <p:nvPr/>
            </p:nvSpPr>
            <p:spPr bwMode="auto">
              <a:xfrm>
                <a:off x="3578" y="2359"/>
                <a:ext cx="93" cy="125"/>
              </a:xfrm>
              <a:custGeom>
                <a:avLst/>
                <a:gdLst>
                  <a:gd name="T0" fmla="*/ 58 w 93"/>
                  <a:gd name="T1" fmla="*/ 46 h 125"/>
                  <a:gd name="T2" fmla="*/ 23 w 93"/>
                  <a:gd name="T3" fmla="*/ 8 h 125"/>
                  <a:gd name="T4" fmla="*/ 10 w 93"/>
                  <a:gd name="T5" fmla="*/ 0 h 125"/>
                  <a:gd name="T6" fmla="*/ 1 w 93"/>
                  <a:gd name="T7" fmla="*/ 0 h 125"/>
                  <a:gd name="T8" fmla="*/ 0 w 93"/>
                  <a:gd name="T9" fmla="*/ 11 h 125"/>
                  <a:gd name="T10" fmla="*/ 6 w 93"/>
                  <a:gd name="T11" fmla="*/ 31 h 125"/>
                  <a:gd name="T12" fmla="*/ 33 w 93"/>
                  <a:gd name="T13" fmla="*/ 78 h 125"/>
                  <a:gd name="T14" fmla="*/ 68 w 93"/>
                  <a:gd name="T15" fmla="*/ 115 h 125"/>
                  <a:gd name="T16" fmla="*/ 82 w 93"/>
                  <a:gd name="T17" fmla="*/ 124 h 125"/>
                  <a:gd name="T18" fmla="*/ 91 w 93"/>
                  <a:gd name="T19" fmla="*/ 123 h 125"/>
                  <a:gd name="T20" fmla="*/ 92 w 93"/>
                  <a:gd name="T21" fmla="*/ 113 h 125"/>
                  <a:gd name="T22" fmla="*/ 86 w 93"/>
                  <a:gd name="T23" fmla="*/ 93 h 125"/>
                  <a:gd name="T24" fmla="*/ 58 w 93"/>
                  <a:gd name="T25" fmla="*/ 46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3" h="125">
                    <a:moveTo>
                      <a:pt x="58" y="46"/>
                    </a:moveTo>
                    <a:lnTo>
                      <a:pt x="23" y="8"/>
                    </a:lnTo>
                    <a:lnTo>
                      <a:pt x="10" y="0"/>
                    </a:lnTo>
                    <a:lnTo>
                      <a:pt x="1" y="0"/>
                    </a:lnTo>
                    <a:lnTo>
                      <a:pt x="0" y="11"/>
                    </a:lnTo>
                    <a:lnTo>
                      <a:pt x="6" y="31"/>
                    </a:lnTo>
                    <a:lnTo>
                      <a:pt x="33" y="78"/>
                    </a:lnTo>
                    <a:lnTo>
                      <a:pt x="68" y="115"/>
                    </a:lnTo>
                    <a:lnTo>
                      <a:pt x="82" y="124"/>
                    </a:lnTo>
                    <a:lnTo>
                      <a:pt x="91" y="123"/>
                    </a:lnTo>
                    <a:lnTo>
                      <a:pt x="92" y="113"/>
                    </a:lnTo>
                    <a:lnTo>
                      <a:pt x="86" y="93"/>
                    </a:lnTo>
                    <a:lnTo>
                      <a:pt x="58" y="46"/>
                    </a:lnTo>
                  </a:path>
                </a:pathLst>
              </a:custGeom>
              <a:solidFill>
                <a:srgbClr val="5F5F5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0844" name="Line 12"/>
              <p:cNvSpPr>
                <a:spLocks noChangeShapeType="1"/>
              </p:cNvSpPr>
              <p:nvPr/>
            </p:nvSpPr>
            <p:spPr bwMode="auto">
              <a:xfrm flipH="1">
                <a:off x="3621" y="1883"/>
                <a:ext cx="548" cy="503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0845" name="Line 13"/>
              <p:cNvSpPr>
                <a:spLocks noChangeShapeType="1"/>
              </p:cNvSpPr>
              <p:nvPr/>
            </p:nvSpPr>
            <p:spPr bwMode="auto">
              <a:xfrm flipH="1">
                <a:off x="3661" y="1848"/>
                <a:ext cx="649" cy="610"/>
              </a:xfrm>
              <a:prstGeom prst="line">
                <a:avLst/>
              </a:prstGeom>
              <a:noFill/>
              <a:ln w="12700">
                <a:solidFill>
                  <a:srgbClr val="D2D2D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0846" name="Freeform 14"/>
              <p:cNvSpPr>
                <a:spLocks/>
              </p:cNvSpPr>
              <p:nvPr/>
            </p:nvSpPr>
            <p:spPr bwMode="auto">
              <a:xfrm>
                <a:off x="4234" y="1704"/>
                <a:ext cx="151" cy="155"/>
              </a:xfrm>
              <a:custGeom>
                <a:avLst/>
                <a:gdLst>
                  <a:gd name="T0" fmla="*/ 150 w 151"/>
                  <a:gd name="T1" fmla="*/ 30 h 155"/>
                  <a:gd name="T2" fmla="*/ 124 w 151"/>
                  <a:gd name="T3" fmla="*/ 56 h 155"/>
                  <a:gd name="T4" fmla="*/ 108 w 151"/>
                  <a:gd name="T5" fmla="*/ 77 h 155"/>
                  <a:gd name="T6" fmla="*/ 95 w 151"/>
                  <a:gd name="T7" fmla="*/ 91 h 155"/>
                  <a:gd name="T8" fmla="*/ 87 w 151"/>
                  <a:gd name="T9" fmla="*/ 110 h 155"/>
                  <a:gd name="T10" fmla="*/ 83 w 151"/>
                  <a:gd name="T11" fmla="*/ 140 h 155"/>
                  <a:gd name="T12" fmla="*/ 83 w 151"/>
                  <a:gd name="T13" fmla="*/ 147 h 155"/>
                  <a:gd name="T14" fmla="*/ 81 w 151"/>
                  <a:gd name="T15" fmla="*/ 154 h 155"/>
                  <a:gd name="T16" fmla="*/ 34 w 151"/>
                  <a:gd name="T17" fmla="*/ 84 h 155"/>
                  <a:gd name="T18" fmla="*/ 0 w 151"/>
                  <a:gd name="T19" fmla="*/ 54 h 155"/>
                  <a:gd name="T20" fmla="*/ 7 w 151"/>
                  <a:gd name="T21" fmla="*/ 51 h 155"/>
                  <a:gd name="T22" fmla="*/ 21 w 151"/>
                  <a:gd name="T23" fmla="*/ 54 h 155"/>
                  <a:gd name="T24" fmla="*/ 41 w 151"/>
                  <a:gd name="T25" fmla="*/ 51 h 155"/>
                  <a:gd name="T26" fmla="*/ 60 w 151"/>
                  <a:gd name="T27" fmla="*/ 44 h 155"/>
                  <a:gd name="T28" fmla="*/ 78 w 151"/>
                  <a:gd name="T29" fmla="*/ 35 h 155"/>
                  <a:gd name="T30" fmla="*/ 102 w 151"/>
                  <a:gd name="T31" fmla="*/ 19 h 155"/>
                  <a:gd name="T32" fmla="*/ 124 w 151"/>
                  <a:gd name="T33" fmla="*/ 0 h 155"/>
                  <a:gd name="T34" fmla="*/ 150 w 151"/>
                  <a:gd name="T35" fmla="*/ 3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1" h="155">
                    <a:moveTo>
                      <a:pt x="150" y="30"/>
                    </a:moveTo>
                    <a:lnTo>
                      <a:pt x="124" y="56"/>
                    </a:lnTo>
                    <a:lnTo>
                      <a:pt x="108" y="77"/>
                    </a:lnTo>
                    <a:lnTo>
                      <a:pt x="95" y="91"/>
                    </a:lnTo>
                    <a:lnTo>
                      <a:pt x="87" y="110"/>
                    </a:lnTo>
                    <a:lnTo>
                      <a:pt x="83" y="140"/>
                    </a:lnTo>
                    <a:lnTo>
                      <a:pt x="83" y="147"/>
                    </a:lnTo>
                    <a:lnTo>
                      <a:pt x="81" y="154"/>
                    </a:lnTo>
                    <a:lnTo>
                      <a:pt x="34" y="84"/>
                    </a:lnTo>
                    <a:lnTo>
                      <a:pt x="0" y="54"/>
                    </a:lnTo>
                    <a:lnTo>
                      <a:pt x="7" y="51"/>
                    </a:lnTo>
                    <a:lnTo>
                      <a:pt x="21" y="54"/>
                    </a:lnTo>
                    <a:lnTo>
                      <a:pt x="41" y="51"/>
                    </a:lnTo>
                    <a:lnTo>
                      <a:pt x="60" y="44"/>
                    </a:lnTo>
                    <a:lnTo>
                      <a:pt x="78" y="35"/>
                    </a:lnTo>
                    <a:lnTo>
                      <a:pt x="102" y="19"/>
                    </a:lnTo>
                    <a:lnTo>
                      <a:pt x="124" y="0"/>
                    </a:lnTo>
                    <a:lnTo>
                      <a:pt x="150" y="30"/>
                    </a:lnTo>
                  </a:path>
                </a:pathLst>
              </a:custGeom>
              <a:solidFill>
                <a:srgbClr val="E1E1E1"/>
              </a:solidFill>
              <a:ln w="12700" cap="rnd" cmpd="sng">
                <a:solidFill>
                  <a:srgbClr val="72727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0847" name="Freeform 15"/>
              <p:cNvSpPr>
                <a:spLocks/>
              </p:cNvSpPr>
              <p:nvPr/>
            </p:nvSpPr>
            <p:spPr bwMode="auto">
              <a:xfrm>
                <a:off x="4167" y="1778"/>
                <a:ext cx="99" cy="102"/>
              </a:xfrm>
              <a:custGeom>
                <a:avLst/>
                <a:gdLst>
                  <a:gd name="T0" fmla="*/ 78 w 99"/>
                  <a:gd name="T1" fmla="*/ 0 h 102"/>
                  <a:gd name="T2" fmla="*/ 74 w 99"/>
                  <a:gd name="T3" fmla="*/ 21 h 102"/>
                  <a:gd name="T4" fmla="*/ 55 w 99"/>
                  <a:gd name="T5" fmla="*/ 50 h 102"/>
                  <a:gd name="T6" fmla="*/ 0 w 99"/>
                  <a:gd name="T7" fmla="*/ 101 h 102"/>
                  <a:gd name="T8" fmla="*/ 67 w 99"/>
                  <a:gd name="T9" fmla="*/ 66 h 102"/>
                  <a:gd name="T10" fmla="*/ 91 w 99"/>
                  <a:gd name="T11" fmla="*/ 50 h 102"/>
                  <a:gd name="T12" fmla="*/ 98 w 99"/>
                  <a:gd name="T13" fmla="*/ 37 h 102"/>
                  <a:gd name="T14" fmla="*/ 98 w 99"/>
                  <a:gd name="T15" fmla="*/ 28 h 102"/>
                  <a:gd name="T16" fmla="*/ 95 w 99"/>
                  <a:gd name="T17" fmla="*/ 17 h 102"/>
                  <a:gd name="T18" fmla="*/ 85 w 99"/>
                  <a:gd name="T19" fmla="*/ 4 h 102"/>
                  <a:gd name="T20" fmla="*/ 78 w 99"/>
                  <a:gd name="T21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9" h="102">
                    <a:moveTo>
                      <a:pt x="78" y="0"/>
                    </a:moveTo>
                    <a:lnTo>
                      <a:pt x="74" y="21"/>
                    </a:lnTo>
                    <a:lnTo>
                      <a:pt x="55" y="50"/>
                    </a:lnTo>
                    <a:lnTo>
                      <a:pt x="0" y="101"/>
                    </a:lnTo>
                    <a:lnTo>
                      <a:pt x="67" y="66"/>
                    </a:lnTo>
                    <a:lnTo>
                      <a:pt x="91" y="50"/>
                    </a:lnTo>
                    <a:lnTo>
                      <a:pt x="98" y="37"/>
                    </a:lnTo>
                    <a:lnTo>
                      <a:pt x="98" y="28"/>
                    </a:lnTo>
                    <a:lnTo>
                      <a:pt x="95" y="17"/>
                    </a:lnTo>
                    <a:lnTo>
                      <a:pt x="85" y="4"/>
                    </a:lnTo>
                    <a:lnTo>
                      <a:pt x="78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0848" name="Freeform 16"/>
              <p:cNvSpPr>
                <a:spLocks/>
              </p:cNvSpPr>
              <p:nvPr/>
            </p:nvSpPr>
            <p:spPr bwMode="auto">
              <a:xfrm>
                <a:off x="4289" y="1727"/>
                <a:ext cx="85" cy="97"/>
              </a:xfrm>
              <a:custGeom>
                <a:avLst/>
                <a:gdLst>
                  <a:gd name="T0" fmla="*/ 84 w 85"/>
                  <a:gd name="T1" fmla="*/ 5 h 97"/>
                  <a:gd name="T2" fmla="*/ 42 w 85"/>
                  <a:gd name="T3" fmla="*/ 50 h 97"/>
                  <a:gd name="T4" fmla="*/ 21 w 85"/>
                  <a:gd name="T5" fmla="*/ 96 h 97"/>
                  <a:gd name="T6" fmla="*/ 17 w 85"/>
                  <a:gd name="T7" fmla="*/ 92 h 97"/>
                  <a:gd name="T8" fmla="*/ 8 w 85"/>
                  <a:gd name="T9" fmla="*/ 75 h 97"/>
                  <a:gd name="T10" fmla="*/ 0 w 85"/>
                  <a:gd name="T11" fmla="*/ 63 h 97"/>
                  <a:gd name="T12" fmla="*/ 38 w 85"/>
                  <a:gd name="T13" fmla="*/ 42 h 97"/>
                  <a:gd name="T14" fmla="*/ 78 w 85"/>
                  <a:gd name="T15" fmla="*/ 0 h 97"/>
                  <a:gd name="T16" fmla="*/ 84 w 85"/>
                  <a:gd name="T17" fmla="*/ 5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5" h="97">
                    <a:moveTo>
                      <a:pt x="84" y="5"/>
                    </a:moveTo>
                    <a:lnTo>
                      <a:pt x="42" y="50"/>
                    </a:lnTo>
                    <a:lnTo>
                      <a:pt x="21" y="96"/>
                    </a:lnTo>
                    <a:lnTo>
                      <a:pt x="17" y="92"/>
                    </a:lnTo>
                    <a:lnTo>
                      <a:pt x="8" y="75"/>
                    </a:lnTo>
                    <a:lnTo>
                      <a:pt x="0" y="63"/>
                    </a:lnTo>
                    <a:lnTo>
                      <a:pt x="38" y="42"/>
                    </a:lnTo>
                    <a:lnTo>
                      <a:pt x="78" y="0"/>
                    </a:lnTo>
                    <a:lnTo>
                      <a:pt x="84" y="5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E1E1E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120849" name="Rectangle 17"/>
          <p:cNvSpPr>
            <a:spLocks noChangeArrowheads="1"/>
          </p:cNvSpPr>
          <p:nvPr/>
        </p:nvSpPr>
        <p:spPr bwMode="auto">
          <a:xfrm>
            <a:off x="990600" y="5715000"/>
            <a:ext cx="72802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  <a:buClrTx/>
              <a:buSzTx/>
              <a:buFontTx/>
              <a:buNone/>
            </a:pPr>
            <a:r>
              <a:rPr lang="de-DE" altLang="en-US" i="1">
                <a:solidFill>
                  <a:srgbClr val="000000"/>
                </a:solidFill>
                <a:latin typeface="Arial Unicode MS" pitchFamily="34" charset="-128"/>
              </a:rPr>
              <a:t>Hier kommen die berüchtigten back-up-Folien ...</a:t>
            </a:r>
          </a:p>
        </p:txBody>
      </p:sp>
    </p:spTree>
  </p:cSld>
  <p:clrMapOvr>
    <a:masterClrMapping/>
  </p:clrMapOvr>
  <p:transition spd="med">
    <p:wipe dir="r"/>
    <p:sndAc>
      <p:stSnd>
        <p:snd r:embed="rId3" name="KAMERA.WAV"/>
      </p:stSnd>
    </p:sndAc>
  </p:transition>
</p:sld>
</file>

<file path=ppt/theme/theme1.xml><?xml version="1.0" encoding="utf-8"?>
<a:theme xmlns:a="http://schemas.openxmlformats.org/drawingml/2006/main" name="Proposal Framework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FFCC99"/>
      </a:accent1>
      <a:accent2>
        <a:srgbClr val="3366FF"/>
      </a:accent2>
      <a:accent3>
        <a:srgbClr val="FFFFFF"/>
      </a:accent3>
      <a:accent4>
        <a:srgbClr val="000000"/>
      </a:accent4>
      <a:accent5>
        <a:srgbClr val="FFE2CA"/>
      </a:accent5>
      <a:accent6>
        <a:srgbClr val="2D5CE7"/>
      </a:accent6>
      <a:hlink>
        <a:srgbClr val="000099"/>
      </a:hlink>
      <a:folHlink>
        <a:srgbClr val="CC3300"/>
      </a:folHlink>
    </a:clrScheme>
    <a:fontScheme name="Proposal Framework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6699FF"/>
          </a:buClr>
          <a:buSzPct val="80000"/>
          <a:buFont typeface="Wingdings" pitchFamily="2" charset="2"/>
          <a:buNone/>
          <a:tabLst/>
          <a:defRPr kumimoji="0" lang="de-DE" alt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6699FF"/>
          </a:buClr>
          <a:buSzPct val="80000"/>
          <a:buFont typeface="Wingdings" pitchFamily="2" charset="2"/>
          <a:buNone/>
          <a:tabLst/>
          <a:defRPr kumimoji="0" lang="de-DE" alt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Proposal Framewo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Framewor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Framewor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Framewor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Framewor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Framewor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Framewor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C:\Dokumente und Einstellungen\Horst Walther\Eigene Dateien\1. SiG\Proposal Framework.ppt</Template>
  <TotalTime>0</TotalTime>
  <Words>139</Words>
  <Application>Microsoft Office PowerPoint</Application>
  <PresentationFormat>Bildschirmpräsentation (4:3)</PresentationFormat>
  <Paragraphs>60</Paragraphs>
  <Slides>6</Slides>
  <Notes>6</Notes>
  <HiddenSlides>2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Proposal Framework</vt:lpstr>
      <vt:lpstr> „Vorgehensmodell und Schwerpunkte für den Finance-Bereich” </vt:lpstr>
      <vt:lpstr>Agenda</vt:lpstr>
      <vt:lpstr>Dr. Horst Walther</vt:lpstr>
      <vt:lpstr>SiG - Wandel durch Informatik </vt:lpstr>
      <vt:lpstr>Sie!</vt:lpstr>
      <vt:lpstr>Achtung  Anhang</vt:lpstr>
    </vt:vector>
  </TitlesOfParts>
  <Manager>Stephanie Dziuba</Manager>
  <Company>SiG Software Integration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Zentrale Fragen des Identity Management</dc:title>
  <dc:subject>Seminar Identity Management</dc:subject>
  <dc:creator>Horst.Walther@Si-G.com</dc:creator>
  <cp:lastModifiedBy>Horst Walther</cp:lastModifiedBy>
  <cp:revision>252</cp:revision>
  <dcterms:created xsi:type="dcterms:W3CDTF">2002-04-14T22:54:06Z</dcterms:created>
  <dcterms:modified xsi:type="dcterms:W3CDTF">2016-01-25T18:11:24Z</dcterms:modified>
</cp:coreProperties>
</file>